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6"/>
  </p:notesMasterIdLst>
  <p:sldIdLst>
    <p:sldId id="256" r:id="rId5"/>
    <p:sldId id="257" r:id="rId6"/>
    <p:sldId id="258" r:id="rId7"/>
    <p:sldId id="259" r:id="rId8"/>
    <p:sldId id="260" r:id="rId9"/>
    <p:sldId id="266" r:id="rId10"/>
    <p:sldId id="261" r:id="rId11"/>
    <p:sldId id="262" r:id="rId12"/>
    <p:sldId id="263" r:id="rId13"/>
    <p:sldId id="264" r:id="rId14"/>
    <p:sldId id="265" r:id="rId15"/>
    <p:sldId id="267" r:id="rId16"/>
    <p:sldId id="268" r:id="rId17"/>
    <p:sldId id="270" r:id="rId18"/>
    <p:sldId id="271" r:id="rId19"/>
    <p:sldId id="272" r:id="rId20"/>
    <p:sldId id="273" r:id="rId21"/>
    <p:sldId id="274" r:id="rId22"/>
    <p:sldId id="275" r:id="rId23"/>
    <p:sldId id="277" r:id="rId24"/>
    <p:sldId id="276" r:id="rId2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bschnitt" id="{ADD63935-1EAD-FF49-8BEE-FF644EECA847}">
          <p14:sldIdLst>
            <p14:sldId id="256"/>
            <p14:sldId id="257"/>
          </p14:sldIdLst>
        </p14:section>
        <p14:section name="Dateizugriff" id="{10CB82CD-41A8-5949-806A-1D95115B237C}">
          <p14:sldIdLst>
            <p14:sldId id="258"/>
            <p14:sldId id="259"/>
            <p14:sldId id="260"/>
          </p14:sldIdLst>
        </p14:section>
        <p14:section name="L2 / CSV" id="{9368ADC8-D2EE-294F-8A4E-8E105B28F75E}">
          <p14:sldIdLst>
            <p14:sldId id="266"/>
            <p14:sldId id="261"/>
            <p14:sldId id="262"/>
            <p14:sldId id="263"/>
            <p14:sldId id="264"/>
            <p14:sldId id="265"/>
          </p14:sldIdLst>
        </p14:section>
        <p14:section name="L3 / Dictionaries" id="{7C2E9183-7CB8-3345-9ACA-836FF8CE290F}">
          <p14:sldIdLst>
            <p14:sldId id="267"/>
            <p14:sldId id="268"/>
            <p14:sldId id="270"/>
            <p14:sldId id="271"/>
            <p14:sldId id="272"/>
            <p14:sldId id="273"/>
            <p14:sldId id="274"/>
            <p14:sldId id="275"/>
            <p14:sldId id="277"/>
            <p14:sldId id="27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55A11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3743B92-208C-8087-010E-EE46CFC77CAB}" v="14" dt="2023-05-23T19:55:16.779"/>
    <p1510:client id="{935B4517-2E2F-2A46-892E-1B9877401585}" v="39" dt="2023-05-23T19:55:39.3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14"/>
    <p:restoredTop sz="90986"/>
  </p:normalViewPr>
  <p:slideViewPr>
    <p:cSldViewPr snapToGrid="0">
      <p:cViewPr varScale="1">
        <p:scale>
          <a:sx n="112" d="100"/>
          <a:sy n="112" d="100"/>
        </p:scale>
        <p:origin x="54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ofmann Tom" userId="S::hof@ksr.ch::f14ff973-7abf-4df0-8daf-d55d6602704c" providerId="AD" clId="Web-{73743B92-208C-8087-010E-EE46CFC77CAB}"/>
    <pc:docChg chg="modSld">
      <pc:chgData name="Hofmann Tom" userId="S::hof@ksr.ch::f14ff973-7abf-4df0-8daf-d55d6602704c" providerId="AD" clId="Web-{73743B92-208C-8087-010E-EE46CFC77CAB}" dt="2023-05-23T19:55:16.779" v="9" actId="14100"/>
      <pc:docMkLst>
        <pc:docMk/>
      </pc:docMkLst>
      <pc:sldChg chg="modSp">
        <pc:chgData name="Hofmann Tom" userId="S::hof@ksr.ch::f14ff973-7abf-4df0-8daf-d55d6602704c" providerId="AD" clId="Web-{73743B92-208C-8087-010E-EE46CFC77CAB}" dt="2023-05-23T19:55:16.779" v="9" actId="14100"/>
        <pc:sldMkLst>
          <pc:docMk/>
          <pc:sldMk cId="4241064158" sldId="258"/>
        </pc:sldMkLst>
        <pc:spChg chg="mod">
          <ac:chgData name="Hofmann Tom" userId="S::hof@ksr.ch::f14ff973-7abf-4df0-8daf-d55d6602704c" providerId="AD" clId="Web-{73743B92-208C-8087-010E-EE46CFC77CAB}" dt="2023-05-23T19:54:52.200" v="2" actId="20577"/>
          <ac:spMkLst>
            <pc:docMk/>
            <pc:sldMk cId="4241064158" sldId="258"/>
            <ac:spMk id="3" creationId="{6C9CFE13-2733-1421-ACD8-D9597F199FA8}"/>
          </ac:spMkLst>
        </pc:spChg>
        <pc:spChg chg="mod">
          <ac:chgData name="Hofmann Tom" userId="S::hof@ksr.ch::f14ff973-7abf-4df0-8daf-d55d6602704c" providerId="AD" clId="Web-{73743B92-208C-8087-010E-EE46CFC77CAB}" dt="2023-05-23T19:55:16.779" v="9" actId="14100"/>
          <ac:spMkLst>
            <pc:docMk/>
            <pc:sldMk cId="4241064158" sldId="258"/>
            <ac:spMk id="6" creationId="{CF8C3262-C5F9-15F7-0C75-3B6DFF027070}"/>
          </ac:spMkLst>
        </pc:spChg>
      </pc:sldChg>
    </pc:docChg>
  </pc:docChgLst>
  <pc:docChgLst>
    <pc:chgData name="Hofmann Tom" userId="f14ff973-7abf-4df0-8daf-d55d6602704c" providerId="ADAL" clId="{935B4517-2E2F-2A46-892E-1B9877401585}"/>
    <pc:docChg chg="undo custSel modSld">
      <pc:chgData name="Hofmann Tom" userId="f14ff973-7abf-4df0-8daf-d55d6602704c" providerId="ADAL" clId="{935B4517-2E2F-2A46-892E-1B9877401585}" dt="2023-05-23T20:16:41.431" v="126" actId="20577"/>
      <pc:docMkLst>
        <pc:docMk/>
      </pc:docMkLst>
      <pc:sldChg chg="addSp delSp modSp mod">
        <pc:chgData name="Hofmann Tom" userId="f14ff973-7abf-4df0-8daf-d55d6602704c" providerId="ADAL" clId="{935B4517-2E2F-2A46-892E-1B9877401585}" dt="2023-05-16T10:56:00.035" v="71" actId="14100"/>
        <pc:sldMkLst>
          <pc:docMk/>
          <pc:sldMk cId="4241064158" sldId="258"/>
        </pc:sldMkLst>
        <pc:spChg chg="mod">
          <ac:chgData name="Hofmann Tom" userId="f14ff973-7abf-4df0-8daf-d55d6602704c" providerId="ADAL" clId="{935B4517-2E2F-2A46-892E-1B9877401585}" dt="2023-05-16T10:49:33.301" v="19" actId="2711"/>
          <ac:spMkLst>
            <pc:docMk/>
            <pc:sldMk cId="4241064158" sldId="258"/>
            <ac:spMk id="3" creationId="{6C9CFE13-2733-1421-ACD8-D9597F199FA8}"/>
          </ac:spMkLst>
        </pc:spChg>
        <pc:spChg chg="add mod">
          <ac:chgData name="Hofmann Tom" userId="f14ff973-7abf-4df0-8daf-d55d6602704c" providerId="ADAL" clId="{935B4517-2E2F-2A46-892E-1B9877401585}" dt="2023-05-16T10:56:00.035" v="71" actId="14100"/>
          <ac:spMkLst>
            <pc:docMk/>
            <pc:sldMk cId="4241064158" sldId="258"/>
            <ac:spMk id="6" creationId="{CF8C3262-C5F9-15F7-0C75-3B6DFF027070}"/>
          </ac:spMkLst>
        </pc:spChg>
        <pc:picChg chg="add del mod modCrop">
          <ac:chgData name="Hofmann Tom" userId="f14ff973-7abf-4df0-8daf-d55d6602704c" providerId="ADAL" clId="{935B4517-2E2F-2A46-892E-1B9877401585}" dt="2023-05-16T10:55:37.361" v="66" actId="478"/>
          <ac:picMkLst>
            <pc:docMk/>
            <pc:sldMk cId="4241064158" sldId="258"/>
            <ac:picMk id="4" creationId="{59EEA603-3628-B96A-22CB-5BCFF2E2D427}"/>
          </ac:picMkLst>
        </pc:picChg>
      </pc:sldChg>
      <pc:sldChg chg="addSp delSp modSp mod">
        <pc:chgData name="Hofmann Tom" userId="f14ff973-7abf-4df0-8daf-d55d6602704c" providerId="ADAL" clId="{935B4517-2E2F-2A46-892E-1B9877401585}" dt="2023-05-23T19:55:39.360" v="101" actId="20577"/>
        <pc:sldMkLst>
          <pc:docMk/>
          <pc:sldMk cId="440981619" sldId="259"/>
        </pc:sldMkLst>
        <pc:spChg chg="mod">
          <ac:chgData name="Hofmann Tom" userId="f14ff973-7abf-4df0-8daf-d55d6602704c" providerId="ADAL" clId="{935B4517-2E2F-2A46-892E-1B9877401585}" dt="2023-05-16T10:58:12.184" v="91" actId="20577"/>
          <ac:spMkLst>
            <pc:docMk/>
            <pc:sldMk cId="440981619" sldId="259"/>
            <ac:spMk id="3" creationId="{6C9CFE13-2733-1421-ACD8-D9597F199FA8}"/>
          </ac:spMkLst>
        </pc:spChg>
        <pc:spChg chg="add del">
          <ac:chgData name="Hofmann Tom" userId="f14ff973-7abf-4df0-8daf-d55d6602704c" providerId="ADAL" clId="{935B4517-2E2F-2A46-892E-1B9877401585}" dt="2023-05-16T10:51:17.299" v="21" actId="22"/>
          <ac:spMkLst>
            <pc:docMk/>
            <pc:sldMk cId="440981619" sldId="259"/>
            <ac:spMk id="6" creationId="{2C5EA642-E1EB-6CC1-4727-2FEE1A92AF90}"/>
          </ac:spMkLst>
        </pc:spChg>
        <pc:spChg chg="add del mod">
          <ac:chgData name="Hofmann Tom" userId="f14ff973-7abf-4df0-8daf-d55d6602704c" providerId="ADAL" clId="{935B4517-2E2F-2A46-892E-1B9877401585}" dt="2023-05-16T10:51:46.839" v="25" actId="22"/>
          <ac:spMkLst>
            <pc:docMk/>
            <pc:sldMk cId="440981619" sldId="259"/>
            <ac:spMk id="8" creationId="{E85E2E5C-2DF1-39F9-8CA5-4F936CA2EF32}"/>
          </ac:spMkLst>
        </pc:spChg>
        <pc:spChg chg="add del mod">
          <ac:chgData name="Hofmann Tom" userId="f14ff973-7abf-4df0-8daf-d55d6602704c" providerId="ADAL" clId="{935B4517-2E2F-2A46-892E-1B9877401585}" dt="2023-05-16T10:53:24.978" v="34" actId="478"/>
          <ac:spMkLst>
            <pc:docMk/>
            <pc:sldMk cId="440981619" sldId="259"/>
            <ac:spMk id="10" creationId="{F481ACC9-38D1-03C4-CB37-CF795858D3C8}"/>
          </ac:spMkLst>
        </pc:spChg>
        <pc:spChg chg="add mod">
          <ac:chgData name="Hofmann Tom" userId="f14ff973-7abf-4df0-8daf-d55d6602704c" providerId="ADAL" clId="{935B4517-2E2F-2A46-892E-1B9877401585}" dt="2023-05-23T19:55:39.360" v="101" actId="20577"/>
          <ac:spMkLst>
            <pc:docMk/>
            <pc:sldMk cId="440981619" sldId="259"/>
            <ac:spMk id="12" creationId="{75D98141-7DCE-584A-4568-4A7BE237267B}"/>
          </ac:spMkLst>
        </pc:spChg>
        <pc:picChg chg="del">
          <ac:chgData name="Hofmann Tom" userId="f14ff973-7abf-4df0-8daf-d55d6602704c" providerId="ADAL" clId="{935B4517-2E2F-2A46-892E-1B9877401585}" dt="2023-05-16T10:54:12.183" v="47" actId="478"/>
          <ac:picMkLst>
            <pc:docMk/>
            <pc:sldMk cId="440981619" sldId="259"/>
            <ac:picMk id="4" creationId="{59EEA603-3628-B96A-22CB-5BCFF2E2D427}"/>
          </ac:picMkLst>
        </pc:picChg>
      </pc:sldChg>
      <pc:sldChg chg="modSp mod">
        <pc:chgData name="Hofmann Tom" userId="f14ff973-7abf-4df0-8daf-d55d6602704c" providerId="ADAL" clId="{935B4517-2E2F-2A46-892E-1B9877401585}" dt="2023-05-23T20:16:41.431" v="126" actId="20577"/>
        <pc:sldMkLst>
          <pc:docMk/>
          <pc:sldMk cId="1526487362" sldId="265"/>
        </pc:sldMkLst>
        <pc:spChg chg="mod">
          <ac:chgData name="Hofmann Tom" userId="f14ff973-7abf-4df0-8daf-d55d6602704c" providerId="ADAL" clId="{935B4517-2E2F-2A46-892E-1B9877401585}" dt="2023-05-23T20:16:41.431" v="126" actId="20577"/>
          <ac:spMkLst>
            <pc:docMk/>
            <pc:sldMk cId="1526487362" sldId="265"/>
            <ac:spMk id="3" creationId="{C246371F-77FC-F502-2DBA-10C293EA665D}"/>
          </ac:spMkLst>
        </pc:spChg>
      </pc:sldChg>
      <pc:sldChg chg="modSp">
        <pc:chgData name="Hofmann Tom" userId="f14ff973-7abf-4df0-8daf-d55d6602704c" providerId="ADAL" clId="{935B4517-2E2F-2A46-892E-1B9877401585}" dt="2023-05-16T15:30:45.442" v="95" actId="2711"/>
        <pc:sldMkLst>
          <pc:docMk/>
          <pc:sldMk cId="2577676672" sldId="266"/>
        </pc:sldMkLst>
        <pc:spChg chg="mod">
          <ac:chgData name="Hofmann Tom" userId="f14ff973-7abf-4df0-8daf-d55d6602704c" providerId="ADAL" clId="{935B4517-2E2F-2A46-892E-1B9877401585}" dt="2023-05-16T15:30:45.442" v="95" actId="2711"/>
          <ac:spMkLst>
            <pc:docMk/>
            <pc:sldMk cId="2577676672" sldId="266"/>
            <ac:spMk id="3" creationId="{F095C656-D7C7-183D-706B-23B2EFDAB0C8}"/>
          </ac:spMkLst>
        </pc:spChg>
      </pc:sldChg>
    </pc:docChg>
  </pc:docChgLst>
  <pc:docChgLst>
    <pc:chgData name="Hofmann Tom" userId="f14ff973-7abf-4df0-8daf-d55d6602704c" providerId="ADAL" clId="{73DB2277-3D70-4646-96E9-7E85C3EB59E0}"/>
    <pc:docChg chg="undo custSel addSld delSld modSld sldOrd addSection modSection">
      <pc:chgData name="Hofmann Tom" userId="f14ff973-7abf-4df0-8daf-d55d6602704c" providerId="ADAL" clId="{73DB2277-3D70-4646-96E9-7E85C3EB59E0}" dt="2022-06-17T05:58:58.459" v="4598" actId="2696"/>
      <pc:docMkLst>
        <pc:docMk/>
      </pc:docMkLst>
      <pc:sldChg chg="modSp mod modAnim">
        <pc:chgData name="Hofmann Tom" userId="f14ff973-7abf-4df0-8daf-d55d6602704c" providerId="ADAL" clId="{73DB2277-3D70-4646-96E9-7E85C3EB59E0}" dt="2022-06-02T22:45:17.440" v="400" actId="5793"/>
        <pc:sldMkLst>
          <pc:docMk/>
          <pc:sldMk cId="3494151171" sldId="257"/>
        </pc:sldMkLst>
        <pc:spChg chg="mod">
          <ac:chgData name="Hofmann Tom" userId="f14ff973-7abf-4df0-8daf-d55d6602704c" providerId="ADAL" clId="{73DB2277-3D70-4646-96E9-7E85C3EB59E0}" dt="2022-06-02T22:42:26.547" v="23" actId="20577"/>
          <ac:spMkLst>
            <pc:docMk/>
            <pc:sldMk cId="3494151171" sldId="257"/>
            <ac:spMk id="2" creationId="{2DB83B9F-BCF3-C37A-A7F8-CBE495F64567}"/>
          </ac:spMkLst>
        </pc:spChg>
        <pc:spChg chg="mod">
          <ac:chgData name="Hofmann Tom" userId="f14ff973-7abf-4df0-8daf-d55d6602704c" providerId="ADAL" clId="{73DB2277-3D70-4646-96E9-7E85C3EB59E0}" dt="2022-06-02T22:45:17.440" v="400" actId="5793"/>
          <ac:spMkLst>
            <pc:docMk/>
            <pc:sldMk cId="3494151171" sldId="257"/>
            <ac:spMk id="3" creationId="{B7B66F3E-BAAF-57C4-AFB4-EECC3304304E}"/>
          </ac:spMkLst>
        </pc:spChg>
      </pc:sldChg>
      <pc:sldChg chg="addSp delSp modSp new mod modAnim">
        <pc:chgData name="Hofmann Tom" userId="f14ff973-7abf-4df0-8daf-d55d6602704c" providerId="ADAL" clId="{73DB2277-3D70-4646-96E9-7E85C3EB59E0}" dt="2022-06-02T23:00:18.112" v="853"/>
        <pc:sldMkLst>
          <pc:docMk/>
          <pc:sldMk cId="4241064158" sldId="258"/>
        </pc:sldMkLst>
        <pc:spChg chg="mod">
          <ac:chgData name="Hofmann Tom" userId="f14ff973-7abf-4df0-8daf-d55d6602704c" providerId="ADAL" clId="{73DB2277-3D70-4646-96E9-7E85C3EB59E0}" dt="2022-06-02T22:45:27.547" v="423" actId="20577"/>
          <ac:spMkLst>
            <pc:docMk/>
            <pc:sldMk cId="4241064158" sldId="258"/>
            <ac:spMk id="2" creationId="{C42E2A64-5DBF-3938-DAB4-B8A83B5928EB}"/>
          </ac:spMkLst>
        </pc:spChg>
        <pc:spChg chg="mod">
          <ac:chgData name="Hofmann Tom" userId="f14ff973-7abf-4df0-8daf-d55d6602704c" providerId="ADAL" clId="{73DB2277-3D70-4646-96E9-7E85C3EB59E0}" dt="2022-06-02T22:59:39.812" v="847" actId="14"/>
          <ac:spMkLst>
            <pc:docMk/>
            <pc:sldMk cId="4241064158" sldId="258"/>
            <ac:spMk id="3" creationId="{6C9CFE13-2733-1421-ACD8-D9597F199FA8}"/>
          </ac:spMkLst>
        </pc:spChg>
        <pc:spChg chg="add del mod">
          <ac:chgData name="Hofmann Tom" userId="f14ff973-7abf-4df0-8daf-d55d6602704c" providerId="ADAL" clId="{73DB2277-3D70-4646-96E9-7E85C3EB59E0}" dt="2022-06-02T22:47:30.135" v="433"/>
          <ac:spMkLst>
            <pc:docMk/>
            <pc:sldMk cId="4241064158" sldId="258"/>
            <ac:spMk id="5" creationId="{2D272DA2-FC99-D707-1F45-9922B2F56AAB}"/>
          </ac:spMkLst>
        </pc:spChg>
        <pc:spChg chg="add del mod">
          <ac:chgData name="Hofmann Tom" userId="f14ff973-7abf-4df0-8daf-d55d6602704c" providerId="ADAL" clId="{73DB2277-3D70-4646-96E9-7E85C3EB59E0}" dt="2022-06-02T22:51:46.037" v="458" actId="478"/>
          <ac:spMkLst>
            <pc:docMk/>
            <pc:sldMk cId="4241064158" sldId="258"/>
            <ac:spMk id="6" creationId="{D5D979CA-BDF5-3BF8-F91B-43FDC3E5C459}"/>
          </ac:spMkLst>
        </pc:spChg>
        <pc:spChg chg="add del mod">
          <ac:chgData name="Hofmann Tom" userId="f14ff973-7abf-4df0-8daf-d55d6602704c" providerId="ADAL" clId="{73DB2277-3D70-4646-96E9-7E85C3EB59E0}" dt="2022-06-02T22:48:06.372" v="441"/>
          <ac:spMkLst>
            <pc:docMk/>
            <pc:sldMk cId="4241064158" sldId="258"/>
            <ac:spMk id="7" creationId="{3FF9F1FB-C247-0F0B-E989-11FFA88EB018}"/>
          </ac:spMkLst>
        </pc:spChg>
        <pc:spChg chg="add del mod">
          <ac:chgData name="Hofmann Tom" userId="f14ff973-7abf-4df0-8daf-d55d6602704c" providerId="ADAL" clId="{73DB2277-3D70-4646-96E9-7E85C3EB59E0}" dt="2022-06-02T22:51:44.313" v="457" actId="478"/>
          <ac:spMkLst>
            <pc:docMk/>
            <pc:sldMk cId="4241064158" sldId="258"/>
            <ac:spMk id="8" creationId="{F0BB342E-D10D-316C-E7FE-4268B669E523}"/>
          </ac:spMkLst>
        </pc:spChg>
        <pc:spChg chg="add del mod">
          <ac:chgData name="Hofmann Tom" userId="f14ff973-7abf-4df0-8daf-d55d6602704c" providerId="ADAL" clId="{73DB2277-3D70-4646-96E9-7E85C3EB59E0}" dt="2022-06-02T22:49:19.151" v="447" actId="767"/>
          <ac:spMkLst>
            <pc:docMk/>
            <pc:sldMk cId="4241064158" sldId="258"/>
            <ac:spMk id="9" creationId="{4766A56A-EC2C-8030-3FB0-009670977B10}"/>
          </ac:spMkLst>
        </pc:spChg>
        <pc:spChg chg="add del mod">
          <ac:chgData name="Hofmann Tom" userId="f14ff973-7abf-4df0-8daf-d55d6602704c" providerId="ADAL" clId="{73DB2277-3D70-4646-96E9-7E85C3EB59E0}" dt="2022-06-02T22:51:38.512" v="455" actId="478"/>
          <ac:spMkLst>
            <pc:docMk/>
            <pc:sldMk cId="4241064158" sldId="258"/>
            <ac:spMk id="10" creationId="{80A5BF5C-8A92-D480-F429-6407BBA8936C}"/>
          </ac:spMkLst>
        </pc:spChg>
        <pc:spChg chg="add del mod">
          <ac:chgData name="Hofmann Tom" userId="f14ff973-7abf-4df0-8daf-d55d6602704c" providerId="ADAL" clId="{73DB2277-3D70-4646-96E9-7E85C3EB59E0}" dt="2022-06-02T22:53:09.096" v="465" actId="478"/>
          <ac:spMkLst>
            <pc:docMk/>
            <pc:sldMk cId="4241064158" sldId="258"/>
            <ac:spMk id="11" creationId="{890E1A30-77E7-BDC6-6B33-54986125C244}"/>
          </ac:spMkLst>
        </pc:spChg>
        <pc:spChg chg="add del mod">
          <ac:chgData name="Hofmann Tom" userId="f14ff973-7abf-4df0-8daf-d55d6602704c" providerId="ADAL" clId="{73DB2277-3D70-4646-96E9-7E85C3EB59E0}" dt="2022-06-02T22:53:09.096" v="465" actId="478"/>
          <ac:spMkLst>
            <pc:docMk/>
            <pc:sldMk cId="4241064158" sldId="258"/>
            <ac:spMk id="12" creationId="{49E9BAAA-4CE7-B0E0-A355-91FEB2CFA18E}"/>
          </ac:spMkLst>
        </pc:spChg>
        <pc:picChg chg="add mod">
          <ac:chgData name="Hofmann Tom" userId="f14ff973-7abf-4df0-8daf-d55d6602704c" providerId="ADAL" clId="{73DB2277-3D70-4646-96E9-7E85C3EB59E0}" dt="2022-06-02T22:58:43.026" v="841" actId="1076"/>
          <ac:picMkLst>
            <pc:docMk/>
            <pc:sldMk cId="4241064158" sldId="258"/>
            <ac:picMk id="4" creationId="{59EEA603-3628-B96A-22CB-5BCFF2E2D427}"/>
          </ac:picMkLst>
        </pc:picChg>
      </pc:sldChg>
      <pc:sldChg chg="modSp add mod modAnim">
        <pc:chgData name="Hofmann Tom" userId="f14ff973-7abf-4df0-8daf-d55d6602704c" providerId="ADAL" clId="{73DB2277-3D70-4646-96E9-7E85C3EB59E0}" dt="2022-06-02T23:04:10.671" v="1125" actId="20577"/>
        <pc:sldMkLst>
          <pc:docMk/>
          <pc:sldMk cId="440981619" sldId="259"/>
        </pc:sldMkLst>
        <pc:spChg chg="mod">
          <ac:chgData name="Hofmann Tom" userId="f14ff973-7abf-4df0-8daf-d55d6602704c" providerId="ADAL" clId="{73DB2277-3D70-4646-96E9-7E85C3EB59E0}" dt="2022-06-02T23:01:06.709" v="892" actId="20577"/>
          <ac:spMkLst>
            <pc:docMk/>
            <pc:sldMk cId="440981619" sldId="259"/>
            <ac:spMk id="2" creationId="{C42E2A64-5DBF-3938-DAB4-B8A83B5928EB}"/>
          </ac:spMkLst>
        </pc:spChg>
        <pc:spChg chg="mod">
          <ac:chgData name="Hofmann Tom" userId="f14ff973-7abf-4df0-8daf-d55d6602704c" providerId="ADAL" clId="{73DB2277-3D70-4646-96E9-7E85C3EB59E0}" dt="2022-06-02T23:04:10.671" v="1125" actId="20577"/>
          <ac:spMkLst>
            <pc:docMk/>
            <pc:sldMk cId="440981619" sldId="259"/>
            <ac:spMk id="3" creationId="{6C9CFE13-2733-1421-ACD8-D9597F199FA8}"/>
          </ac:spMkLst>
        </pc:spChg>
        <pc:picChg chg="mod">
          <ac:chgData name="Hofmann Tom" userId="f14ff973-7abf-4df0-8daf-d55d6602704c" providerId="ADAL" clId="{73DB2277-3D70-4646-96E9-7E85C3EB59E0}" dt="2022-06-02T23:02:44.479" v="962" actId="14826"/>
          <ac:picMkLst>
            <pc:docMk/>
            <pc:sldMk cId="440981619" sldId="259"/>
            <ac:picMk id="4" creationId="{59EEA603-3628-B96A-22CB-5BCFF2E2D427}"/>
          </ac:picMkLst>
        </pc:picChg>
      </pc:sldChg>
      <pc:sldChg chg="modSp new del mod">
        <pc:chgData name="Hofmann Tom" userId="f14ff973-7abf-4df0-8daf-d55d6602704c" providerId="ADAL" clId="{73DB2277-3D70-4646-96E9-7E85C3EB59E0}" dt="2022-06-02T23:01:01.586" v="882" actId="2696"/>
        <pc:sldMkLst>
          <pc:docMk/>
          <pc:sldMk cId="3471413669" sldId="259"/>
        </pc:sldMkLst>
        <pc:spChg chg="mod">
          <ac:chgData name="Hofmann Tom" userId="f14ff973-7abf-4df0-8daf-d55d6602704c" providerId="ADAL" clId="{73DB2277-3D70-4646-96E9-7E85C3EB59E0}" dt="2022-06-02T23:00:57.485" v="881" actId="20577"/>
          <ac:spMkLst>
            <pc:docMk/>
            <pc:sldMk cId="3471413669" sldId="259"/>
            <ac:spMk id="2" creationId="{3A03D8A4-8981-544C-1B57-1C42F3204A5C}"/>
          </ac:spMkLst>
        </pc:spChg>
      </pc:sldChg>
      <pc:sldChg chg="modSp new mod">
        <pc:chgData name="Hofmann Tom" userId="f14ff973-7abf-4df0-8daf-d55d6602704c" providerId="ADAL" clId="{73DB2277-3D70-4646-96E9-7E85C3EB59E0}" dt="2022-06-02T23:27:04.753" v="2394" actId="20577"/>
        <pc:sldMkLst>
          <pc:docMk/>
          <pc:sldMk cId="3767936168" sldId="260"/>
        </pc:sldMkLst>
        <pc:spChg chg="mod">
          <ac:chgData name="Hofmann Tom" userId="f14ff973-7abf-4df0-8daf-d55d6602704c" providerId="ADAL" clId="{73DB2277-3D70-4646-96E9-7E85C3EB59E0}" dt="2022-06-02T23:27:04.753" v="2394" actId="20577"/>
          <ac:spMkLst>
            <pc:docMk/>
            <pc:sldMk cId="3767936168" sldId="260"/>
            <ac:spMk id="2" creationId="{1A1BCEEE-EDA1-AB34-197A-83C31DBC3BBB}"/>
          </ac:spMkLst>
        </pc:spChg>
        <pc:spChg chg="mod">
          <ac:chgData name="Hofmann Tom" userId="f14ff973-7abf-4df0-8daf-d55d6602704c" providerId="ADAL" clId="{73DB2277-3D70-4646-96E9-7E85C3EB59E0}" dt="2022-06-02T23:26:58.922" v="2391" actId="20577"/>
          <ac:spMkLst>
            <pc:docMk/>
            <pc:sldMk cId="3767936168" sldId="260"/>
            <ac:spMk id="3" creationId="{AC7B2519-E88E-E912-9ECE-07A1B686238E}"/>
          </ac:spMkLst>
        </pc:spChg>
      </pc:sldChg>
      <pc:sldChg chg="addSp delSp modSp new mod modAnim">
        <pc:chgData name="Hofmann Tom" userId="f14ff973-7abf-4df0-8daf-d55d6602704c" providerId="ADAL" clId="{73DB2277-3D70-4646-96E9-7E85C3EB59E0}" dt="2022-06-02T23:13:47.556" v="1800" actId="20577"/>
        <pc:sldMkLst>
          <pc:docMk/>
          <pc:sldMk cId="2072826647" sldId="261"/>
        </pc:sldMkLst>
        <pc:spChg chg="mod">
          <ac:chgData name="Hofmann Tom" userId="f14ff973-7abf-4df0-8daf-d55d6602704c" providerId="ADAL" clId="{73DB2277-3D70-4646-96E9-7E85C3EB59E0}" dt="2022-06-02T23:07:35.776" v="1247" actId="20577"/>
          <ac:spMkLst>
            <pc:docMk/>
            <pc:sldMk cId="2072826647" sldId="261"/>
            <ac:spMk id="2" creationId="{BF3F3E9E-5716-65E7-FD85-7E045AD8A9CC}"/>
          </ac:spMkLst>
        </pc:spChg>
        <pc:spChg chg="mod">
          <ac:chgData name="Hofmann Tom" userId="f14ff973-7abf-4df0-8daf-d55d6602704c" providerId="ADAL" clId="{73DB2277-3D70-4646-96E9-7E85C3EB59E0}" dt="2022-06-02T23:13:47.556" v="1800" actId="20577"/>
          <ac:spMkLst>
            <pc:docMk/>
            <pc:sldMk cId="2072826647" sldId="261"/>
            <ac:spMk id="3" creationId="{B11BA277-3011-D4D5-3121-9511A09265AF}"/>
          </ac:spMkLst>
        </pc:spChg>
        <pc:picChg chg="add del mod">
          <ac:chgData name="Hofmann Tom" userId="f14ff973-7abf-4df0-8daf-d55d6602704c" providerId="ADAL" clId="{73DB2277-3D70-4646-96E9-7E85C3EB59E0}" dt="2022-06-02T23:09:41.517" v="1525" actId="21"/>
          <ac:picMkLst>
            <pc:docMk/>
            <pc:sldMk cId="2072826647" sldId="261"/>
            <ac:picMk id="4" creationId="{4AF4C934-287C-6732-B81B-7D2BC136DFAF}"/>
          </ac:picMkLst>
        </pc:picChg>
        <pc:picChg chg="add del mod">
          <ac:chgData name="Hofmann Tom" userId="f14ff973-7abf-4df0-8daf-d55d6602704c" providerId="ADAL" clId="{73DB2277-3D70-4646-96E9-7E85C3EB59E0}" dt="2022-06-02T23:09:36.800" v="1522"/>
          <ac:picMkLst>
            <pc:docMk/>
            <pc:sldMk cId="2072826647" sldId="261"/>
            <ac:picMk id="5" creationId="{2B92401E-523F-B9C7-0B2C-E8A3189D65AF}"/>
          </ac:picMkLst>
        </pc:picChg>
        <pc:picChg chg="add mod">
          <ac:chgData name="Hofmann Tom" userId="f14ff973-7abf-4df0-8daf-d55d6602704c" providerId="ADAL" clId="{73DB2277-3D70-4646-96E9-7E85C3EB59E0}" dt="2022-06-02T23:13:06.749" v="1750" actId="1076"/>
          <ac:picMkLst>
            <pc:docMk/>
            <pc:sldMk cId="2072826647" sldId="261"/>
            <ac:picMk id="6" creationId="{243C2681-E933-0CFE-9BB3-A181E164C6DE}"/>
          </ac:picMkLst>
        </pc:picChg>
      </pc:sldChg>
      <pc:sldChg chg="addSp delSp modSp new mod modAnim">
        <pc:chgData name="Hofmann Tom" userId="f14ff973-7abf-4df0-8daf-d55d6602704c" providerId="ADAL" clId="{73DB2277-3D70-4646-96E9-7E85C3EB59E0}" dt="2022-06-02T23:38:25.382" v="2436"/>
        <pc:sldMkLst>
          <pc:docMk/>
          <pc:sldMk cId="301245150" sldId="262"/>
        </pc:sldMkLst>
        <pc:spChg chg="mod">
          <ac:chgData name="Hofmann Tom" userId="f14ff973-7abf-4df0-8daf-d55d6602704c" providerId="ADAL" clId="{73DB2277-3D70-4646-96E9-7E85C3EB59E0}" dt="2022-06-02T23:14:00.309" v="1811" actId="20577"/>
          <ac:spMkLst>
            <pc:docMk/>
            <pc:sldMk cId="301245150" sldId="262"/>
            <ac:spMk id="2" creationId="{B504CE05-7303-BE60-4CA2-CBCAA6791F18}"/>
          </ac:spMkLst>
        </pc:spChg>
        <pc:spChg chg="mod">
          <ac:chgData name="Hofmann Tom" userId="f14ff973-7abf-4df0-8daf-d55d6602704c" providerId="ADAL" clId="{73DB2277-3D70-4646-96E9-7E85C3EB59E0}" dt="2022-06-02T23:15:01.913" v="1818"/>
          <ac:spMkLst>
            <pc:docMk/>
            <pc:sldMk cId="301245150" sldId="262"/>
            <ac:spMk id="3" creationId="{4760012C-C5FB-8325-EEB7-542085236A18}"/>
          </ac:spMkLst>
        </pc:spChg>
        <pc:spChg chg="add del">
          <ac:chgData name="Hofmann Tom" userId="f14ff973-7abf-4df0-8daf-d55d6602704c" providerId="ADAL" clId="{73DB2277-3D70-4646-96E9-7E85C3EB59E0}" dt="2022-06-02T23:28:45.290" v="2398" actId="11529"/>
          <ac:spMkLst>
            <pc:docMk/>
            <pc:sldMk cId="301245150" sldId="262"/>
            <ac:spMk id="10" creationId="{F79483AC-2F29-89BC-CD3D-B9815041D29F}"/>
          </ac:spMkLst>
        </pc:spChg>
        <pc:picChg chg="add del">
          <ac:chgData name="Hofmann Tom" userId="f14ff973-7abf-4df0-8daf-d55d6602704c" providerId="ADAL" clId="{73DB2277-3D70-4646-96E9-7E85C3EB59E0}" dt="2022-06-02T23:16:51.201" v="1821" actId="21"/>
          <ac:picMkLst>
            <pc:docMk/>
            <pc:sldMk cId="301245150" sldId="262"/>
            <ac:picMk id="4" creationId="{12B701C8-0FCE-777B-5763-DED58AED72FB}"/>
          </ac:picMkLst>
        </pc:picChg>
        <pc:picChg chg="add mod">
          <ac:chgData name="Hofmann Tom" userId="f14ff973-7abf-4df0-8daf-d55d6602704c" providerId="ADAL" clId="{73DB2277-3D70-4646-96E9-7E85C3EB59E0}" dt="2022-06-02T23:16:58.223" v="1823" actId="1076"/>
          <ac:picMkLst>
            <pc:docMk/>
            <pc:sldMk cId="301245150" sldId="262"/>
            <ac:picMk id="5" creationId="{80045B3D-5502-F14B-EEE0-1BADE126AAAA}"/>
          </ac:picMkLst>
        </pc:picChg>
        <pc:picChg chg="add mod">
          <ac:chgData name="Hofmann Tom" userId="f14ff973-7abf-4df0-8daf-d55d6602704c" providerId="ADAL" clId="{73DB2277-3D70-4646-96E9-7E85C3EB59E0}" dt="2022-06-02T23:17:41.337" v="1827" actId="14826"/>
          <ac:picMkLst>
            <pc:docMk/>
            <pc:sldMk cId="301245150" sldId="262"/>
            <ac:picMk id="6" creationId="{6334C71C-ED6C-78B0-D6F6-B6EEC5F5EF07}"/>
          </ac:picMkLst>
        </pc:picChg>
        <pc:picChg chg="add del mod">
          <ac:chgData name="Hofmann Tom" userId="f14ff973-7abf-4df0-8daf-d55d6602704c" providerId="ADAL" clId="{73DB2277-3D70-4646-96E9-7E85C3EB59E0}" dt="2022-06-02T23:22:49.064" v="2207"/>
          <ac:picMkLst>
            <pc:docMk/>
            <pc:sldMk cId="301245150" sldId="262"/>
            <ac:picMk id="7" creationId="{5ACC5373-9C97-4B4D-DA3A-6B8080DB2842}"/>
          </ac:picMkLst>
        </pc:picChg>
        <pc:cxnChg chg="add mod">
          <ac:chgData name="Hofmann Tom" userId="f14ff973-7abf-4df0-8daf-d55d6602704c" providerId="ADAL" clId="{73DB2277-3D70-4646-96E9-7E85C3EB59E0}" dt="2022-06-02T23:28:48.351" v="2399" actId="14100"/>
          <ac:cxnSpMkLst>
            <pc:docMk/>
            <pc:sldMk cId="301245150" sldId="262"/>
            <ac:cxnSpMk id="9" creationId="{539DBCB5-7F25-79B6-0BD3-DF4F0BA16688}"/>
          </ac:cxnSpMkLst>
        </pc:cxnChg>
      </pc:sldChg>
      <pc:sldChg chg="addSp delSp modSp new mod modAnim">
        <pc:chgData name="Hofmann Tom" userId="f14ff973-7abf-4df0-8daf-d55d6602704c" providerId="ADAL" clId="{73DB2277-3D70-4646-96E9-7E85C3EB59E0}" dt="2022-06-07T08:04:20.652" v="2442" actId="20577"/>
        <pc:sldMkLst>
          <pc:docMk/>
          <pc:sldMk cId="1230256847" sldId="263"/>
        </pc:sldMkLst>
        <pc:spChg chg="mod">
          <ac:chgData name="Hofmann Tom" userId="f14ff973-7abf-4df0-8daf-d55d6602704c" providerId="ADAL" clId="{73DB2277-3D70-4646-96E9-7E85C3EB59E0}" dt="2022-06-02T23:18:09.605" v="1859" actId="20577"/>
          <ac:spMkLst>
            <pc:docMk/>
            <pc:sldMk cId="1230256847" sldId="263"/>
            <ac:spMk id="2" creationId="{F1BD0AC3-670D-2BEB-433B-11DFE412E455}"/>
          </ac:spMkLst>
        </pc:spChg>
        <pc:spChg chg="mod">
          <ac:chgData name="Hofmann Tom" userId="f14ff973-7abf-4df0-8daf-d55d6602704c" providerId="ADAL" clId="{73DB2277-3D70-4646-96E9-7E85C3EB59E0}" dt="2022-06-07T08:04:20.652" v="2442" actId="20577"/>
          <ac:spMkLst>
            <pc:docMk/>
            <pc:sldMk cId="1230256847" sldId="263"/>
            <ac:spMk id="3" creationId="{470CF92C-E11E-8532-EB5F-D807BF9050DD}"/>
          </ac:spMkLst>
        </pc:spChg>
        <pc:picChg chg="add del mod">
          <ac:chgData name="Hofmann Tom" userId="f14ff973-7abf-4df0-8daf-d55d6602704c" providerId="ADAL" clId="{73DB2277-3D70-4646-96E9-7E85C3EB59E0}" dt="2022-06-02T23:20:34.859" v="2131" actId="21"/>
          <ac:picMkLst>
            <pc:docMk/>
            <pc:sldMk cId="1230256847" sldId="263"/>
            <ac:picMk id="4" creationId="{9B10A2D2-7144-29C8-B36D-EB3C8DB9DB9E}"/>
          </ac:picMkLst>
        </pc:picChg>
        <pc:picChg chg="add del mod">
          <ac:chgData name="Hofmann Tom" userId="f14ff973-7abf-4df0-8daf-d55d6602704c" providerId="ADAL" clId="{73DB2277-3D70-4646-96E9-7E85C3EB59E0}" dt="2022-06-02T23:33:52.886" v="2413" actId="21"/>
          <ac:picMkLst>
            <pc:docMk/>
            <pc:sldMk cId="1230256847" sldId="263"/>
            <ac:picMk id="5" creationId="{0F0C8D82-1D90-C74B-B2D8-5295D2B06C94}"/>
          </ac:picMkLst>
        </pc:picChg>
        <pc:picChg chg="add mod">
          <ac:chgData name="Hofmann Tom" userId="f14ff973-7abf-4df0-8daf-d55d6602704c" providerId="ADAL" clId="{73DB2277-3D70-4646-96E9-7E85C3EB59E0}" dt="2022-06-02T23:37:37.490" v="2432" actId="1076"/>
          <ac:picMkLst>
            <pc:docMk/>
            <pc:sldMk cId="1230256847" sldId="263"/>
            <ac:picMk id="6" creationId="{2CD204FE-41C4-0A78-0E4E-40D5D4BFA48E}"/>
          </ac:picMkLst>
        </pc:picChg>
      </pc:sldChg>
      <pc:sldChg chg="addSp delSp modSp new mod modAnim">
        <pc:chgData name="Hofmann Tom" userId="f14ff973-7abf-4df0-8daf-d55d6602704c" providerId="ADAL" clId="{73DB2277-3D70-4646-96E9-7E85C3EB59E0}" dt="2022-06-02T23:39:04.498" v="2441"/>
        <pc:sldMkLst>
          <pc:docMk/>
          <pc:sldMk cId="533545396" sldId="264"/>
        </pc:sldMkLst>
        <pc:spChg chg="mod">
          <ac:chgData name="Hofmann Tom" userId="f14ff973-7abf-4df0-8daf-d55d6602704c" providerId="ADAL" clId="{73DB2277-3D70-4646-96E9-7E85C3EB59E0}" dt="2022-06-02T23:20:49.394" v="2156" actId="20577"/>
          <ac:spMkLst>
            <pc:docMk/>
            <pc:sldMk cId="533545396" sldId="264"/>
            <ac:spMk id="2" creationId="{8456247C-23F1-2E4D-1ECB-753AF2FF8BE2}"/>
          </ac:spMkLst>
        </pc:spChg>
        <pc:spChg chg="mod">
          <ac:chgData name="Hofmann Tom" userId="f14ff973-7abf-4df0-8daf-d55d6602704c" providerId="ADAL" clId="{73DB2277-3D70-4646-96E9-7E85C3EB59E0}" dt="2022-06-02T23:21:28.718" v="2204" actId="20577"/>
          <ac:spMkLst>
            <pc:docMk/>
            <pc:sldMk cId="533545396" sldId="264"/>
            <ac:spMk id="3" creationId="{F1B2AB10-1DE9-C4BA-4C5D-88957D9DB665}"/>
          </ac:spMkLst>
        </pc:spChg>
        <pc:picChg chg="add del">
          <ac:chgData name="Hofmann Tom" userId="f14ff973-7abf-4df0-8daf-d55d6602704c" providerId="ADAL" clId="{73DB2277-3D70-4646-96E9-7E85C3EB59E0}" dt="2022-06-02T23:22:55.920" v="2209" actId="21"/>
          <ac:picMkLst>
            <pc:docMk/>
            <pc:sldMk cId="533545396" sldId="264"/>
            <ac:picMk id="4" creationId="{2B9D6EB9-0791-792F-231F-B01D63BA282F}"/>
          </ac:picMkLst>
        </pc:picChg>
        <pc:picChg chg="add mod">
          <ac:chgData name="Hofmann Tom" userId="f14ff973-7abf-4df0-8daf-d55d6602704c" providerId="ADAL" clId="{73DB2277-3D70-4646-96E9-7E85C3EB59E0}" dt="2022-06-02T23:24:38.209" v="2246" actId="1037"/>
          <ac:picMkLst>
            <pc:docMk/>
            <pc:sldMk cId="533545396" sldId="264"/>
            <ac:picMk id="5" creationId="{189B01D3-578F-3DFB-372A-D4BE50CE784F}"/>
          </ac:picMkLst>
        </pc:picChg>
        <pc:picChg chg="add mod">
          <ac:chgData name="Hofmann Tom" userId="f14ff973-7abf-4df0-8daf-d55d6602704c" providerId="ADAL" clId="{73DB2277-3D70-4646-96E9-7E85C3EB59E0}" dt="2022-06-02T23:24:38.209" v="2246" actId="1037"/>
          <ac:picMkLst>
            <pc:docMk/>
            <pc:sldMk cId="533545396" sldId="264"/>
            <ac:picMk id="6" creationId="{598C0A49-5BC0-6F2C-3483-E0C3BE7C5D88}"/>
          </ac:picMkLst>
        </pc:picChg>
        <pc:picChg chg="add mod">
          <ac:chgData name="Hofmann Tom" userId="f14ff973-7abf-4df0-8daf-d55d6602704c" providerId="ADAL" clId="{73DB2277-3D70-4646-96E9-7E85C3EB59E0}" dt="2022-06-02T23:24:38.209" v="2246" actId="1037"/>
          <ac:picMkLst>
            <pc:docMk/>
            <pc:sldMk cId="533545396" sldId="264"/>
            <ac:picMk id="7" creationId="{6A615D47-5170-F188-72C6-A6CDC2ADDCB8}"/>
          </ac:picMkLst>
        </pc:picChg>
        <pc:picChg chg="add mod">
          <ac:chgData name="Hofmann Tom" userId="f14ff973-7abf-4df0-8daf-d55d6602704c" providerId="ADAL" clId="{73DB2277-3D70-4646-96E9-7E85C3EB59E0}" dt="2022-06-02T23:24:38.209" v="2246" actId="1037"/>
          <ac:picMkLst>
            <pc:docMk/>
            <pc:sldMk cId="533545396" sldId="264"/>
            <ac:picMk id="8" creationId="{91B25209-E23C-C93A-AD82-BFE2B82A88F6}"/>
          </ac:picMkLst>
        </pc:picChg>
      </pc:sldChg>
      <pc:sldChg chg="addSp delSp modSp new mod">
        <pc:chgData name="Hofmann Tom" userId="f14ff973-7abf-4df0-8daf-d55d6602704c" providerId="ADAL" clId="{73DB2277-3D70-4646-96E9-7E85C3EB59E0}" dt="2022-06-02T23:26:25.697" v="2390" actId="20577"/>
        <pc:sldMkLst>
          <pc:docMk/>
          <pc:sldMk cId="1526487362" sldId="265"/>
        </pc:sldMkLst>
        <pc:spChg chg="mod">
          <ac:chgData name="Hofmann Tom" userId="f14ff973-7abf-4df0-8daf-d55d6602704c" providerId="ADAL" clId="{73DB2277-3D70-4646-96E9-7E85C3EB59E0}" dt="2022-06-02T23:25:33.761" v="2281" actId="20577"/>
          <ac:spMkLst>
            <pc:docMk/>
            <pc:sldMk cId="1526487362" sldId="265"/>
            <ac:spMk id="2" creationId="{46CA5C39-4E38-F4B4-3C86-DCDF83951A18}"/>
          </ac:spMkLst>
        </pc:spChg>
        <pc:spChg chg="add del mod">
          <ac:chgData name="Hofmann Tom" userId="f14ff973-7abf-4df0-8daf-d55d6602704c" providerId="ADAL" clId="{73DB2277-3D70-4646-96E9-7E85C3EB59E0}" dt="2022-06-02T23:26:25.697" v="2390" actId="20577"/>
          <ac:spMkLst>
            <pc:docMk/>
            <pc:sldMk cId="1526487362" sldId="265"/>
            <ac:spMk id="3" creationId="{C246371F-77FC-F502-2DBA-10C293EA665D}"/>
          </ac:spMkLst>
        </pc:spChg>
        <pc:spChg chg="add del mod">
          <ac:chgData name="Hofmann Tom" userId="f14ff973-7abf-4df0-8daf-d55d6602704c" providerId="ADAL" clId="{73DB2277-3D70-4646-96E9-7E85C3EB59E0}" dt="2022-06-02T23:25:45.921" v="2284"/>
          <ac:spMkLst>
            <pc:docMk/>
            <pc:sldMk cId="1526487362" sldId="265"/>
            <ac:spMk id="4" creationId="{3655997B-7D72-364C-7EC7-96787B3FF2C6}"/>
          </ac:spMkLst>
        </pc:spChg>
      </pc:sldChg>
      <pc:sldChg chg="modSp new mod ord modAnim">
        <pc:chgData name="Hofmann Tom" userId="f14ff973-7abf-4df0-8daf-d55d6602704c" providerId="ADAL" clId="{73DB2277-3D70-4646-96E9-7E85C3EB59E0}" dt="2022-06-08T05:21:35.349" v="2648" actId="20577"/>
        <pc:sldMkLst>
          <pc:docMk/>
          <pc:sldMk cId="2577676672" sldId="266"/>
        </pc:sldMkLst>
        <pc:spChg chg="mod">
          <ac:chgData name="Hofmann Tom" userId="f14ff973-7abf-4df0-8daf-d55d6602704c" providerId="ADAL" clId="{73DB2277-3D70-4646-96E9-7E85C3EB59E0}" dt="2022-06-08T05:18:55.505" v="2455" actId="20577"/>
          <ac:spMkLst>
            <pc:docMk/>
            <pc:sldMk cId="2577676672" sldId="266"/>
            <ac:spMk id="2" creationId="{8E1D5F43-CDDF-430E-EB55-B9A638EA14D1}"/>
          </ac:spMkLst>
        </pc:spChg>
        <pc:spChg chg="mod">
          <ac:chgData name="Hofmann Tom" userId="f14ff973-7abf-4df0-8daf-d55d6602704c" providerId="ADAL" clId="{73DB2277-3D70-4646-96E9-7E85C3EB59E0}" dt="2022-06-08T05:21:35.349" v="2648" actId="20577"/>
          <ac:spMkLst>
            <pc:docMk/>
            <pc:sldMk cId="2577676672" sldId="266"/>
            <ac:spMk id="3" creationId="{F095C656-D7C7-183D-706B-23B2EFDAB0C8}"/>
          </ac:spMkLst>
        </pc:spChg>
      </pc:sldChg>
      <pc:sldChg chg="modSp new mod modAnim">
        <pc:chgData name="Hofmann Tom" userId="f14ff973-7abf-4df0-8daf-d55d6602704c" providerId="ADAL" clId="{73DB2277-3D70-4646-96E9-7E85C3EB59E0}" dt="2022-06-09T15:22:47.765" v="2665"/>
        <pc:sldMkLst>
          <pc:docMk/>
          <pc:sldMk cId="1175189364" sldId="267"/>
        </pc:sldMkLst>
        <pc:spChg chg="mod">
          <ac:chgData name="Hofmann Tom" userId="f14ff973-7abf-4df0-8daf-d55d6602704c" providerId="ADAL" clId="{73DB2277-3D70-4646-96E9-7E85C3EB59E0}" dt="2022-06-09T15:08:48.318" v="2661" actId="20577"/>
          <ac:spMkLst>
            <pc:docMk/>
            <pc:sldMk cId="1175189364" sldId="267"/>
            <ac:spMk id="2" creationId="{2239AA37-182A-295A-947A-A51DD0BBAA9C}"/>
          </ac:spMkLst>
        </pc:spChg>
        <pc:spChg chg="mod">
          <ac:chgData name="Hofmann Tom" userId="f14ff973-7abf-4df0-8daf-d55d6602704c" providerId="ADAL" clId="{73DB2277-3D70-4646-96E9-7E85C3EB59E0}" dt="2022-06-09T15:22:38.619" v="2664" actId="12"/>
          <ac:spMkLst>
            <pc:docMk/>
            <pc:sldMk cId="1175189364" sldId="267"/>
            <ac:spMk id="3" creationId="{B508357B-0F6C-85A1-02D3-4D845B3DD236}"/>
          </ac:spMkLst>
        </pc:spChg>
      </pc:sldChg>
      <pc:sldChg chg="addSp delSp modSp new mod modAnim">
        <pc:chgData name="Hofmann Tom" userId="f14ff973-7abf-4df0-8daf-d55d6602704c" providerId="ADAL" clId="{73DB2277-3D70-4646-96E9-7E85C3EB59E0}" dt="2022-06-09T15:36:57.222" v="2858" actId="208"/>
        <pc:sldMkLst>
          <pc:docMk/>
          <pc:sldMk cId="961395357" sldId="268"/>
        </pc:sldMkLst>
        <pc:spChg chg="mod">
          <ac:chgData name="Hofmann Tom" userId="f14ff973-7abf-4df0-8daf-d55d6602704c" providerId="ADAL" clId="{73DB2277-3D70-4646-96E9-7E85C3EB59E0}" dt="2022-06-09T15:25:18.237" v="2688" actId="20577"/>
          <ac:spMkLst>
            <pc:docMk/>
            <pc:sldMk cId="961395357" sldId="268"/>
            <ac:spMk id="2" creationId="{08E25C93-7793-8F1D-5D10-C763A471799F}"/>
          </ac:spMkLst>
        </pc:spChg>
        <pc:spChg chg="mod">
          <ac:chgData name="Hofmann Tom" userId="f14ff973-7abf-4df0-8daf-d55d6602704c" providerId="ADAL" clId="{73DB2277-3D70-4646-96E9-7E85C3EB59E0}" dt="2022-06-09T15:25:37.028" v="2757" actId="20577"/>
          <ac:spMkLst>
            <pc:docMk/>
            <pc:sldMk cId="961395357" sldId="268"/>
            <ac:spMk id="3" creationId="{5C84CF84-2DFC-4CAB-D5F0-AD15A2B2A00D}"/>
          </ac:spMkLst>
        </pc:spChg>
        <pc:spChg chg="add del mod">
          <ac:chgData name="Hofmann Tom" userId="f14ff973-7abf-4df0-8daf-d55d6602704c" providerId="ADAL" clId="{73DB2277-3D70-4646-96E9-7E85C3EB59E0}" dt="2022-06-09T15:31:57.367" v="2779" actId="478"/>
          <ac:spMkLst>
            <pc:docMk/>
            <pc:sldMk cId="961395357" sldId="268"/>
            <ac:spMk id="6" creationId="{6CEEAE98-D765-B45F-AF69-981CF8DF5EA3}"/>
          </ac:spMkLst>
        </pc:spChg>
        <pc:spChg chg="add mod">
          <ac:chgData name="Hofmann Tom" userId="f14ff973-7abf-4df0-8daf-d55d6602704c" providerId="ADAL" clId="{73DB2277-3D70-4646-96E9-7E85C3EB59E0}" dt="2022-06-09T15:34:33.366" v="2809" actId="207"/>
          <ac:spMkLst>
            <pc:docMk/>
            <pc:sldMk cId="961395357" sldId="268"/>
            <ac:spMk id="8" creationId="{C5768ABD-72B8-F737-C542-99774B50B70C}"/>
          </ac:spMkLst>
        </pc:spChg>
        <pc:spChg chg="add mod">
          <ac:chgData name="Hofmann Tom" userId="f14ff973-7abf-4df0-8daf-d55d6602704c" providerId="ADAL" clId="{73DB2277-3D70-4646-96E9-7E85C3EB59E0}" dt="2022-06-09T15:34:33.366" v="2809" actId="207"/>
          <ac:spMkLst>
            <pc:docMk/>
            <pc:sldMk cId="961395357" sldId="268"/>
            <ac:spMk id="9" creationId="{1E10E3A0-2BC2-91A6-9773-C04DA8419E54}"/>
          </ac:spMkLst>
        </pc:spChg>
        <pc:spChg chg="add mod">
          <ac:chgData name="Hofmann Tom" userId="f14ff973-7abf-4df0-8daf-d55d6602704c" providerId="ADAL" clId="{73DB2277-3D70-4646-96E9-7E85C3EB59E0}" dt="2022-06-09T15:36:57.222" v="2858" actId="208"/>
          <ac:spMkLst>
            <pc:docMk/>
            <pc:sldMk cId="961395357" sldId="268"/>
            <ac:spMk id="12" creationId="{59C7CB82-EAA3-5F94-9DCD-4E99EF59DEEC}"/>
          </ac:spMkLst>
        </pc:spChg>
        <pc:picChg chg="add mod">
          <ac:chgData name="Hofmann Tom" userId="f14ff973-7abf-4df0-8daf-d55d6602704c" providerId="ADAL" clId="{73DB2277-3D70-4646-96E9-7E85C3EB59E0}" dt="2022-06-09T15:26:51.558" v="2764" actId="1076"/>
          <ac:picMkLst>
            <pc:docMk/>
            <pc:sldMk cId="961395357" sldId="268"/>
            <ac:picMk id="4" creationId="{F248C3E6-8818-B4FF-4BF3-191ACB73D626}"/>
          </ac:picMkLst>
        </pc:picChg>
        <pc:picChg chg="add del mod modCrop">
          <ac:chgData name="Hofmann Tom" userId="f14ff973-7abf-4df0-8daf-d55d6602704c" providerId="ADAL" clId="{73DB2277-3D70-4646-96E9-7E85C3EB59E0}" dt="2022-06-09T15:31:13.448" v="2769" actId="478"/>
          <ac:picMkLst>
            <pc:docMk/>
            <pc:sldMk cId="961395357" sldId="268"/>
            <ac:picMk id="5" creationId="{D8C6F2A2-7277-9E7B-EE79-B409C4A09829}"/>
          </ac:picMkLst>
        </pc:picChg>
        <pc:picChg chg="add mod">
          <ac:chgData name="Hofmann Tom" userId="f14ff973-7abf-4df0-8daf-d55d6602704c" providerId="ADAL" clId="{73DB2277-3D70-4646-96E9-7E85C3EB59E0}" dt="2022-06-09T15:31:44.704" v="2776" actId="1076"/>
          <ac:picMkLst>
            <pc:docMk/>
            <pc:sldMk cId="961395357" sldId="268"/>
            <ac:picMk id="7" creationId="{948A5A6D-B671-D325-24B8-47380BEFE435}"/>
          </ac:picMkLst>
        </pc:picChg>
        <pc:cxnChg chg="add mod">
          <ac:chgData name="Hofmann Tom" userId="f14ff973-7abf-4df0-8daf-d55d6602704c" providerId="ADAL" clId="{73DB2277-3D70-4646-96E9-7E85C3EB59E0}" dt="2022-06-09T15:35:27.613" v="2813" actId="33986"/>
          <ac:cxnSpMkLst>
            <pc:docMk/>
            <pc:sldMk cId="961395357" sldId="268"/>
            <ac:cxnSpMk id="11" creationId="{5BB2A8FD-7524-E0EC-AF88-26E49B653237}"/>
          </ac:cxnSpMkLst>
        </pc:cxnChg>
      </pc:sldChg>
      <pc:sldChg chg="addSp delSp modSp new del mod">
        <pc:chgData name="Hofmann Tom" userId="f14ff973-7abf-4df0-8daf-d55d6602704c" providerId="ADAL" clId="{73DB2277-3D70-4646-96E9-7E85C3EB59E0}" dt="2022-06-17T05:58:58.459" v="4598" actId="2696"/>
        <pc:sldMkLst>
          <pc:docMk/>
          <pc:sldMk cId="390312007" sldId="269"/>
        </pc:sldMkLst>
        <pc:spChg chg="mod">
          <ac:chgData name="Hofmann Tom" userId="f14ff973-7abf-4df0-8daf-d55d6602704c" providerId="ADAL" clId="{73DB2277-3D70-4646-96E9-7E85C3EB59E0}" dt="2022-06-09T15:37:18.971" v="2877" actId="20577"/>
          <ac:spMkLst>
            <pc:docMk/>
            <pc:sldMk cId="390312007" sldId="269"/>
            <ac:spMk id="2" creationId="{05D8F213-DAD2-DE30-6672-2128D7012018}"/>
          </ac:spMkLst>
        </pc:spChg>
        <pc:spChg chg="mod">
          <ac:chgData name="Hofmann Tom" userId="f14ff973-7abf-4df0-8daf-d55d6602704c" providerId="ADAL" clId="{73DB2277-3D70-4646-96E9-7E85C3EB59E0}" dt="2022-06-09T15:37:37.915" v="2945" actId="20577"/>
          <ac:spMkLst>
            <pc:docMk/>
            <pc:sldMk cId="390312007" sldId="269"/>
            <ac:spMk id="3" creationId="{C207014E-CFC5-DC53-9D8B-8911A4165329}"/>
          </ac:spMkLst>
        </pc:spChg>
        <pc:spChg chg="add del">
          <ac:chgData name="Hofmann Tom" userId="f14ff973-7abf-4df0-8daf-d55d6602704c" providerId="ADAL" clId="{73DB2277-3D70-4646-96E9-7E85C3EB59E0}" dt="2022-06-09T15:39:29.382" v="2947"/>
          <ac:spMkLst>
            <pc:docMk/>
            <pc:sldMk cId="390312007" sldId="269"/>
            <ac:spMk id="4" creationId="{BFD36CC9-9038-18EA-E352-726CE780D9E8}"/>
          </ac:spMkLst>
        </pc:spChg>
        <pc:spChg chg="add del">
          <ac:chgData name="Hofmann Tom" userId="f14ff973-7abf-4df0-8daf-d55d6602704c" providerId="ADAL" clId="{73DB2277-3D70-4646-96E9-7E85C3EB59E0}" dt="2022-06-09T15:39:41.732" v="2949"/>
          <ac:spMkLst>
            <pc:docMk/>
            <pc:sldMk cId="390312007" sldId="269"/>
            <ac:spMk id="5" creationId="{D942215D-D2EF-F005-C015-F7901C41E429}"/>
          </ac:spMkLst>
        </pc:spChg>
        <pc:picChg chg="add mod">
          <ac:chgData name="Hofmann Tom" userId="f14ff973-7abf-4df0-8daf-d55d6602704c" providerId="ADAL" clId="{73DB2277-3D70-4646-96E9-7E85C3EB59E0}" dt="2022-06-09T15:40:14.477" v="2953" actId="14100"/>
          <ac:picMkLst>
            <pc:docMk/>
            <pc:sldMk cId="390312007" sldId="269"/>
            <ac:picMk id="6" creationId="{FE94ECAF-B8EE-4AA8-3E72-C21D059FF86B}"/>
          </ac:picMkLst>
        </pc:picChg>
      </pc:sldChg>
      <pc:sldChg chg="modSp new mod modAnim">
        <pc:chgData name="Hofmann Tom" userId="f14ff973-7abf-4df0-8daf-d55d6602704c" providerId="ADAL" clId="{73DB2277-3D70-4646-96E9-7E85C3EB59E0}" dt="2022-06-09T15:43:46.858" v="3278"/>
        <pc:sldMkLst>
          <pc:docMk/>
          <pc:sldMk cId="3852444052" sldId="270"/>
        </pc:sldMkLst>
        <pc:spChg chg="mod">
          <ac:chgData name="Hofmann Tom" userId="f14ff973-7abf-4df0-8daf-d55d6602704c" providerId="ADAL" clId="{73DB2277-3D70-4646-96E9-7E85C3EB59E0}" dt="2022-06-09T15:40:29.122" v="2964" actId="20577"/>
          <ac:spMkLst>
            <pc:docMk/>
            <pc:sldMk cId="3852444052" sldId="270"/>
            <ac:spMk id="2" creationId="{2D75212B-5533-A6E5-7489-663BD0399A6F}"/>
          </ac:spMkLst>
        </pc:spChg>
        <pc:spChg chg="mod">
          <ac:chgData name="Hofmann Tom" userId="f14ff973-7abf-4df0-8daf-d55d6602704c" providerId="ADAL" clId="{73DB2277-3D70-4646-96E9-7E85C3EB59E0}" dt="2022-06-09T15:43:17.757" v="3276" actId="20577"/>
          <ac:spMkLst>
            <pc:docMk/>
            <pc:sldMk cId="3852444052" sldId="270"/>
            <ac:spMk id="3" creationId="{82C786B1-8B35-18D9-D92B-298E50030472}"/>
          </ac:spMkLst>
        </pc:spChg>
      </pc:sldChg>
      <pc:sldChg chg="modSp new mod modAnim modNotesTx">
        <pc:chgData name="Hofmann Tom" userId="f14ff973-7abf-4df0-8daf-d55d6602704c" providerId="ADAL" clId="{73DB2277-3D70-4646-96E9-7E85C3EB59E0}" dt="2022-06-13T09:21:22.753" v="4257"/>
        <pc:sldMkLst>
          <pc:docMk/>
          <pc:sldMk cId="3270206066" sldId="271"/>
        </pc:sldMkLst>
        <pc:spChg chg="mod">
          <ac:chgData name="Hofmann Tom" userId="f14ff973-7abf-4df0-8daf-d55d6602704c" providerId="ADAL" clId="{73DB2277-3D70-4646-96E9-7E85C3EB59E0}" dt="2022-06-09T15:44:20.942" v="3324" actId="20577"/>
          <ac:spMkLst>
            <pc:docMk/>
            <pc:sldMk cId="3270206066" sldId="271"/>
            <ac:spMk id="2" creationId="{A869EE04-4BB0-A3ED-4441-C4E92BB415EB}"/>
          </ac:spMkLst>
        </pc:spChg>
        <pc:spChg chg="mod">
          <ac:chgData name="Hofmann Tom" userId="f14ff973-7abf-4df0-8daf-d55d6602704c" providerId="ADAL" clId="{73DB2277-3D70-4646-96E9-7E85C3EB59E0}" dt="2022-06-09T15:46:39.527" v="3605" actId="20577"/>
          <ac:spMkLst>
            <pc:docMk/>
            <pc:sldMk cId="3270206066" sldId="271"/>
            <ac:spMk id="3" creationId="{CBC0124E-28BB-568F-0D98-812D0C6FE0DD}"/>
          </ac:spMkLst>
        </pc:spChg>
      </pc:sldChg>
      <pc:sldChg chg="addSp delSp modSp new mod modAnim">
        <pc:chgData name="Hofmann Tom" userId="f14ff973-7abf-4df0-8daf-d55d6602704c" providerId="ADAL" clId="{73DB2277-3D70-4646-96E9-7E85C3EB59E0}" dt="2022-06-10T07:18:01.501" v="4138" actId="20577"/>
        <pc:sldMkLst>
          <pc:docMk/>
          <pc:sldMk cId="3605342998" sldId="272"/>
        </pc:sldMkLst>
        <pc:spChg chg="mod">
          <ac:chgData name="Hofmann Tom" userId="f14ff973-7abf-4df0-8daf-d55d6602704c" providerId="ADAL" clId="{73DB2277-3D70-4646-96E9-7E85C3EB59E0}" dt="2022-06-09T15:48:26.546" v="3623" actId="20577"/>
          <ac:spMkLst>
            <pc:docMk/>
            <pc:sldMk cId="3605342998" sldId="272"/>
            <ac:spMk id="2" creationId="{097C7C8C-EA60-A8FF-4711-6292B52F4043}"/>
          </ac:spMkLst>
        </pc:spChg>
        <pc:spChg chg="del mod">
          <ac:chgData name="Hofmann Tom" userId="f14ff973-7abf-4df0-8daf-d55d6602704c" providerId="ADAL" clId="{73DB2277-3D70-4646-96E9-7E85C3EB59E0}" dt="2022-06-09T15:48:56.142" v="3627" actId="478"/>
          <ac:spMkLst>
            <pc:docMk/>
            <pc:sldMk cId="3605342998" sldId="272"/>
            <ac:spMk id="3" creationId="{B756BCC0-DF07-DCB3-FF7F-DD571893DED8}"/>
          </ac:spMkLst>
        </pc:spChg>
        <pc:spChg chg="add del mod">
          <ac:chgData name="Hofmann Tom" userId="f14ff973-7abf-4df0-8daf-d55d6602704c" providerId="ADAL" clId="{73DB2277-3D70-4646-96E9-7E85C3EB59E0}" dt="2022-06-09T15:48:48.801" v="3625"/>
          <ac:spMkLst>
            <pc:docMk/>
            <pc:sldMk cId="3605342998" sldId="272"/>
            <ac:spMk id="4" creationId="{9415ADA5-961D-24CA-0DEB-7E712D5C24F2}"/>
          </ac:spMkLst>
        </pc:spChg>
        <pc:spChg chg="add mod">
          <ac:chgData name="Hofmann Tom" userId="f14ff973-7abf-4df0-8daf-d55d6602704c" providerId="ADAL" clId="{73DB2277-3D70-4646-96E9-7E85C3EB59E0}" dt="2022-06-10T07:18:01.501" v="4138" actId="20577"/>
          <ac:spMkLst>
            <pc:docMk/>
            <pc:sldMk cId="3605342998" sldId="272"/>
            <ac:spMk id="5" creationId="{1B3115E0-C3FB-55E5-C984-8BAE9CDEDC2E}"/>
          </ac:spMkLst>
        </pc:spChg>
        <pc:spChg chg="add mod">
          <ac:chgData name="Hofmann Tom" userId="f14ff973-7abf-4df0-8daf-d55d6602704c" providerId="ADAL" clId="{73DB2277-3D70-4646-96E9-7E85C3EB59E0}" dt="2022-06-10T07:14:15.088" v="4003" actId="1035"/>
          <ac:spMkLst>
            <pc:docMk/>
            <pc:sldMk cId="3605342998" sldId="272"/>
            <ac:spMk id="6" creationId="{06F09FE2-C296-9D3B-5C82-791EE340D310}"/>
          </ac:spMkLst>
        </pc:spChg>
        <pc:spChg chg="add mod">
          <ac:chgData name="Hofmann Tom" userId="f14ff973-7abf-4df0-8daf-d55d6602704c" providerId="ADAL" clId="{73DB2277-3D70-4646-96E9-7E85C3EB59E0}" dt="2022-06-10T07:14:26.662" v="4005" actId="14100"/>
          <ac:spMkLst>
            <pc:docMk/>
            <pc:sldMk cId="3605342998" sldId="272"/>
            <ac:spMk id="7" creationId="{7C66A20D-C115-489C-ED7A-76A8AEC0D238}"/>
          </ac:spMkLst>
        </pc:spChg>
        <pc:spChg chg="add del mod">
          <ac:chgData name="Hofmann Tom" userId="f14ff973-7abf-4df0-8daf-d55d6602704c" providerId="ADAL" clId="{73DB2277-3D70-4646-96E9-7E85C3EB59E0}" dt="2022-06-10T07:15:16.497" v="4007" actId="767"/>
          <ac:spMkLst>
            <pc:docMk/>
            <pc:sldMk cId="3605342998" sldId="272"/>
            <ac:spMk id="8" creationId="{EB7E8C0E-53BC-DA8A-71BE-0F4BC9DE5E7E}"/>
          </ac:spMkLst>
        </pc:spChg>
        <pc:spChg chg="add mod">
          <ac:chgData name="Hofmann Tom" userId="f14ff973-7abf-4df0-8daf-d55d6602704c" providerId="ADAL" clId="{73DB2277-3D70-4646-96E9-7E85C3EB59E0}" dt="2022-06-10T07:15:40.197" v="4075" actId="14100"/>
          <ac:spMkLst>
            <pc:docMk/>
            <pc:sldMk cId="3605342998" sldId="272"/>
            <ac:spMk id="9" creationId="{88D95CFA-4144-956B-7A89-DBC77452BE78}"/>
          </ac:spMkLst>
        </pc:spChg>
        <pc:spChg chg="add mod">
          <ac:chgData name="Hofmann Tom" userId="f14ff973-7abf-4df0-8daf-d55d6602704c" providerId="ADAL" clId="{73DB2277-3D70-4646-96E9-7E85C3EB59E0}" dt="2022-06-10T07:16:22.170" v="4115" actId="1038"/>
          <ac:spMkLst>
            <pc:docMk/>
            <pc:sldMk cId="3605342998" sldId="272"/>
            <ac:spMk id="10" creationId="{1F5837E3-78F6-1FB6-4D15-332C75BB5800}"/>
          </ac:spMkLst>
        </pc:spChg>
      </pc:sldChg>
      <pc:sldChg chg="modSp add mod modAnim">
        <pc:chgData name="Hofmann Tom" userId="f14ff973-7abf-4df0-8daf-d55d6602704c" providerId="ADAL" clId="{73DB2277-3D70-4646-96E9-7E85C3EB59E0}" dt="2022-06-09T15:54:21.997" v="3692" actId="15"/>
        <pc:sldMkLst>
          <pc:docMk/>
          <pc:sldMk cId="2331256133" sldId="273"/>
        </pc:sldMkLst>
        <pc:spChg chg="mod">
          <ac:chgData name="Hofmann Tom" userId="f14ff973-7abf-4df0-8daf-d55d6602704c" providerId="ADAL" clId="{73DB2277-3D70-4646-96E9-7E85C3EB59E0}" dt="2022-06-09T15:54:21.997" v="3692" actId="15"/>
          <ac:spMkLst>
            <pc:docMk/>
            <pc:sldMk cId="2331256133" sldId="273"/>
            <ac:spMk id="5" creationId="{1B3115E0-C3FB-55E5-C984-8BAE9CDEDC2E}"/>
          </ac:spMkLst>
        </pc:spChg>
      </pc:sldChg>
      <pc:sldChg chg="modSp add modAnim">
        <pc:chgData name="Hofmann Tom" userId="f14ff973-7abf-4df0-8daf-d55d6602704c" providerId="ADAL" clId="{73DB2277-3D70-4646-96E9-7E85C3EB59E0}" dt="2022-06-09T15:55:11.532" v="3711" actId="2711"/>
        <pc:sldMkLst>
          <pc:docMk/>
          <pc:sldMk cId="3693202489" sldId="274"/>
        </pc:sldMkLst>
        <pc:spChg chg="mod">
          <ac:chgData name="Hofmann Tom" userId="f14ff973-7abf-4df0-8daf-d55d6602704c" providerId="ADAL" clId="{73DB2277-3D70-4646-96E9-7E85C3EB59E0}" dt="2022-06-09T15:55:11.532" v="3711" actId="2711"/>
          <ac:spMkLst>
            <pc:docMk/>
            <pc:sldMk cId="3693202489" sldId="274"/>
            <ac:spMk id="5" creationId="{1B3115E0-C3FB-55E5-C984-8BAE9CDEDC2E}"/>
          </ac:spMkLst>
        </pc:spChg>
      </pc:sldChg>
      <pc:sldChg chg="modSp add modAnim">
        <pc:chgData name="Hofmann Tom" userId="f14ff973-7abf-4df0-8daf-d55d6602704c" providerId="ADAL" clId="{73DB2277-3D70-4646-96E9-7E85C3EB59E0}" dt="2022-06-10T07:12:29.143" v="3996" actId="20577"/>
        <pc:sldMkLst>
          <pc:docMk/>
          <pc:sldMk cId="1261110470" sldId="275"/>
        </pc:sldMkLst>
        <pc:spChg chg="mod">
          <ac:chgData name="Hofmann Tom" userId="f14ff973-7abf-4df0-8daf-d55d6602704c" providerId="ADAL" clId="{73DB2277-3D70-4646-96E9-7E85C3EB59E0}" dt="2022-06-10T07:12:29.143" v="3996" actId="20577"/>
          <ac:spMkLst>
            <pc:docMk/>
            <pc:sldMk cId="1261110470" sldId="275"/>
            <ac:spMk id="5" creationId="{1B3115E0-C3FB-55E5-C984-8BAE9CDEDC2E}"/>
          </ac:spMkLst>
        </pc:spChg>
      </pc:sldChg>
      <pc:sldChg chg="modSp new mod">
        <pc:chgData name="Hofmann Tom" userId="f14ff973-7abf-4df0-8daf-d55d6602704c" providerId="ADAL" clId="{73DB2277-3D70-4646-96E9-7E85C3EB59E0}" dt="2022-06-09T15:59:44.367" v="3995" actId="20577"/>
        <pc:sldMkLst>
          <pc:docMk/>
          <pc:sldMk cId="954754923" sldId="276"/>
        </pc:sldMkLst>
        <pc:spChg chg="mod">
          <ac:chgData name="Hofmann Tom" userId="f14ff973-7abf-4df0-8daf-d55d6602704c" providerId="ADAL" clId="{73DB2277-3D70-4646-96E9-7E85C3EB59E0}" dt="2022-06-09T15:58:34.503" v="3778" actId="20577"/>
          <ac:spMkLst>
            <pc:docMk/>
            <pc:sldMk cId="954754923" sldId="276"/>
            <ac:spMk id="2" creationId="{EA301B08-45FA-12DD-180E-2FEF893D2A77}"/>
          </ac:spMkLst>
        </pc:spChg>
        <pc:spChg chg="mod">
          <ac:chgData name="Hofmann Tom" userId="f14ff973-7abf-4df0-8daf-d55d6602704c" providerId="ADAL" clId="{73DB2277-3D70-4646-96E9-7E85C3EB59E0}" dt="2022-06-09T15:59:44.367" v="3995" actId="20577"/>
          <ac:spMkLst>
            <pc:docMk/>
            <pc:sldMk cId="954754923" sldId="276"/>
            <ac:spMk id="3" creationId="{8BF14138-D6BB-7552-20DC-CC973328E003}"/>
          </ac:spMkLst>
        </pc:spChg>
      </pc:sldChg>
      <pc:sldChg chg="delSp modSp add mod ord delAnim modAnim">
        <pc:chgData name="Hofmann Tom" userId="f14ff973-7abf-4df0-8daf-d55d6602704c" providerId="ADAL" clId="{73DB2277-3D70-4646-96E9-7E85C3EB59E0}" dt="2022-06-13T09:27:47.596" v="4597" actId="20578"/>
        <pc:sldMkLst>
          <pc:docMk/>
          <pc:sldMk cId="3546808896" sldId="277"/>
        </pc:sldMkLst>
        <pc:spChg chg="mod">
          <ac:chgData name="Hofmann Tom" userId="f14ff973-7abf-4df0-8daf-d55d6602704c" providerId="ADAL" clId="{73DB2277-3D70-4646-96E9-7E85C3EB59E0}" dt="2022-06-13T09:24:06.954" v="4264" actId="20577"/>
          <ac:spMkLst>
            <pc:docMk/>
            <pc:sldMk cId="3546808896" sldId="277"/>
            <ac:spMk id="2" creationId="{097C7C8C-EA60-A8FF-4711-6292B52F4043}"/>
          </ac:spMkLst>
        </pc:spChg>
        <pc:spChg chg="mod">
          <ac:chgData name="Hofmann Tom" userId="f14ff973-7abf-4df0-8daf-d55d6602704c" providerId="ADAL" clId="{73DB2277-3D70-4646-96E9-7E85C3EB59E0}" dt="2022-06-13T09:27:41.824" v="4596" actId="20577"/>
          <ac:spMkLst>
            <pc:docMk/>
            <pc:sldMk cId="3546808896" sldId="277"/>
            <ac:spMk id="5" creationId="{1B3115E0-C3FB-55E5-C984-8BAE9CDEDC2E}"/>
          </ac:spMkLst>
        </pc:spChg>
        <pc:spChg chg="del">
          <ac:chgData name="Hofmann Tom" userId="f14ff973-7abf-4df0-8daf-d55d6602704c" providerId="ADAL" clId="{73DB2277-3D70-4646-96E9-7E85C3EB59E0}" dt="2022-06-13T09:25:42.352" v="4447" actId="478"/>
          <ac:spMkLst>
            <pc:docMk/>
            <pc:sldMk cId="3546808896" sldId="277"/>
            <ac:spMk id="6" creationId="{06F09FE2-C296-9D3B-5C82-791EE340D310}"/>
          </ac:spMkLst>
        </pc:spChg>
        <pc:spChg chg="del">
          <ac:chgData name="Hofmann Tom" userId="f14ff973-7abf-4df0-8daf-d55d6602704c" providerId="ADAL" clId="{73DB2277-3D70-4646-96E9-7E85C3EB59E0}" dt="2022-06-13T09:25:46.358" v="4448" actId="478"/>
          <ac:spMkLst>
            <pc:docMk/>
            <pc:sldMk cId="3546808896" sldId="277"/>
            <ac:spMk id="7" creationId="{7C66A20D-C115-489C-ED7A-76A8AEC0D238}"/>
          </ac:spMkLst>
        </pc:spChg>
        <pc:spChg chg="del">
          <ac:chgData name="Hofmann Tom" userId="f14ff973-7abf-4df0-8daf-d55d6602704c" providerId="ADAL" clId="{73DB2277-3D70-4646-96E9-7E85C3EB59E0}" dt="2022-06-13T09:25:19.767" v="4445" actId="478"/>
          <ac:spMkLst>
            <pc:docMk/>
            <pc:sldMk cId="3546808896" sldId="277"/>
            <ac:spMk id="9" creationId="{88D95CFA-4144-956B-7A89-DBC77452BE78}"/>
          </ac:spMkLst>
        </pc:spChg>
        <pc:spChg chg="del">
          <ac:chgData name="Hofmann Tom" userId="f14ff973-7abf-4df0-8daf-d55d6602704c" providerId="ADAL" clId="{73DB2277-3D70-4646-96E9-7E85C3EB59E0}" dt="2022-06-13T09:25:19.767" v="4445" actId="478"/>
          <ac:spMkLst>
            <pc:docMk/>
            <pc:sldMk cId="3546808896" sldId="277"/>
            <ac:spMk id="10" creationId="{1F5837E3-78F6-1FB6-4D15-332C75BB5800}"/>
          </ac:spMkLst>
        </pc:spChg>
      </pc:sldChg>
    </pc:docChg>
  </pc:docChgLst>
  <pc:docChgLst>
    <pc:chgData name="Hofmann Tom" userId="S::hof@ksr.ch::f14ff973-7abf-4df0-8daf-d55d6602704c" providerId="AD" clId="Web-{ED018AC9-CCB3-BC90-3D42-E0FE888E3B24}"/>
    <pc:docChg chg="modSld">
      <pc:chgData name="Hofmann Tom" userId="S::hof@ksr.ch::f14ff973-7abf-4df0-8daf-d55d6602704c" providerId="AD" clId="Web-{ED018AC9-CCB3-BC90-3D42-E0FE888E3B24}" dt="2023-05-16T10:30:20.215" v="38" actId="20577"/>
      <pc:docMkLst>
        <pc:docMk/>
      </pc:docMkLst>
      <pc:sldChg chg="modSp">
        <pc:chgData name="Hofmann Tom" userId="S::hof@ksr.ch::f14ff973-7abf-4df0-8daf-d55d6602704c" providerId="AD" clId="Web-{ED018AC9-CCB3-BC90-3D42-E0FE888E3B24}" dt="2023-05-16T10:30:20.215" v="38" actId="20577"/>
        <pc:sldMkLst>
          <pc:docMk/>
          <pc:sldMk cId="1577499883" sldId="256"/>
        </pc:sldMkLst>
        <pc:spChg chg="mod">
          <ac:chgData name="Hofmann Tom" userId="S::hof@ksr.ch::f14ff973-7abf-4df0-8daf-d55d6602704c" providerId="AD" clId="Web-{ED018AC9-CCB3-BC90-3D42-E0FE888E3B24}" dt="2023-05-16T10:30:20.215" v="38" actId="20577"/>
          <ac:spMkLst>
            <pc:docMk/>
            <pc:sldMk cId="1577499883" sldId="256"/>
            <ac:spMk id="3" creationId="{00000000-0000-0000-0000-000000000000}"/>
          </ac:spMkLst>
        </pc:spChg>
      </pc:sldChg>
      <pc:sldChg chg="modSp">
        <pc:chgData name="Hofmann Tom" userId="S::hof@ksr.ch::f14ff973-7abf-4df0-8daf-d55d6602704c" providerId="AD" clId="Web-{ED018AC9-CCB3-BC90-3D42-E0FE888E3B24}" dt="2023-05-16T09:52:42.219" v="37" actId="20577"/>
        <pc:sldMkLst>
          <pc:docMk/>
          <pc:sldMk cId="3494151171" sldId="257"/>
        </pc:sldMkLst>
        <pc:spChg chg="mod">
          <ac:chgData name="Hofmann Tom" userId="S::hof@ksr.ch::f14ff973-7abf-4df0-8daf-d55d6602704c" providerId="AD" clId="Web-{ED018AC9-CCB3-BC90-3D42-E0FE888E3B24}" dt="2023-05-16T09:52:42.219" v="37" actId="20577"/>
          <ac:spMkLst>
            <pc:docMk/>
            <pc:sldMk cId="3494151171" sldId="257"/>
            <ac:spMk id="3" creationId="{B7B66F3E-BAAF-57C4-AFB4-EECC3304304E}"/>
          </ac:spMkLst>
        </pc:spChg>
      </pc:sldChg>
      <pc:sldChg chg="modSp">
        <pc:chgData name="Hofmann Tom" userId="S::hof@ksr.ch::f14ff973-7abf-4df0-8daf-d55d6602704c" providerId="AD" clId="Web-{ED018AC9-CCB3-BC90-3D42-E0FE888E3B24}" dt="2023-05-16T09:39:29.547" v="4" actId="20577"/>
        <pc:sldMkLst>
          <pc:docMk/>
          <pc:sldMk cId="4241064158" sldId="258"/>
        </pc:sldMkLst>
        <pc:spChg chg="mod">
          <ac:chgData name="Hofmann Tom" userId="S::hof@ksr.ch::f14ff973-7abf-4df0-8daf-d55d6602704c" providerId="AD" clId="Web-{ED018AC9-CCB3-BC90-3D42-E0FE888E3B24}" dt="2023-05-16T09:39:29.547" v="4" actId="20577"/>
          <ac:spMkLst>
            <pc:docMk/>
            <pc:sldMk cId="4241064158" sldId="258"/>
            <ac:spMk id="3" creationId="{6C9CFE13-2733-1421-ACD8-D9597F199FA8}"/>
          </ac:spMkLst>
        </pc:spChg>
      </pc:sldChg>
      <pc:sldChg chg="modSp">
        <pc:chgData name="Hofmann Tom" userId="S::hof@ksr.ch::f14ff973-7abf-4df0-8daf-d55d6602704c" providerId="AD" clId="Web-{ED018AC9-CCB3-BC90-3D42-E0FE888E3B24}" dt="2023-05-16T09:40:24.173" v="8" actId="20577"/>
        <pc:sldMkLst>
          <pc:docMk/>
          <pc:sldMk cId="2072826647" sldId="261"/>
        </pc:sldMkLst>
        <pc:spChg chg="mod">
          <ac:chgData name="Hofmann Tom" userId="S::hof@ksr.ch::f14ff973-7abf-4df0-8daf-d55d6602704c" providerId="AD" clId="Web-{ED018AC9-CCB3-BC90-3D42-E0FE888E3B24}" dt="2023-05-16T09:40:24.173" v="8" actId="20577"/>
          <ac:spMkLst>
            <pc:docMk/>
            <pc:sldMk cId="2072826647" sldId="261"/>
            <ac:spMk id="3" creationId="{B11BA277-3011-D4D5-3121-9511A09265AF}"/>
          </ac:spMkLst>
        </pc:spChg>
      </pc:sldChg>
      <pc:sldChg chg="modSp">
        <pc:chgData name="Hofmann Tom" userId="S::hof@ksr.ch::f14ff973-7abf-4df0-8daf-d55d6602704c" providerId="AD" clId="Web-{ED018AC9-CCB3-BC90-3D42-E0FE888E3B24}" dt="2023-05-16T09:43:26.052" v="23" actId="20577"/>
        <pc:sldMkLst>
          <pc:docMk/>
          <pc:sldMk cId="1175189364" sldId="267"/>
        </pc:sldMkLst>
        <pc:spChg chg="mod">
          <ac:chgData name="Hofmann Tom" userId="S::hof@ksr.ch::f14ff973-7abf-4df0-8daf-d55d6602704c" providerId="AD" clId="Web-{ED018AC9-CCB3-BC90-3D42-E0FE888E3B24}" dt="2023-05-16T09:43:26.052" v="23" actId="20577"/>
          <ac:spMkLst>
            <pc:docMk/>
            <pc:sldMk cId="1175189364" sldId="267"/>
            <ac:spMk id="3" creationId="{B508357B-0F6C-85A1-02D3-4D845B3DD236}"/>
          </ac:spMkLst>
        </pc:spChg>
      </pc:sldChg>
      <pc:sldChg chg="modSp">
        <pc:chgData name="Hofmann Tom" userId="S::hof@ksr.ch::f14ff973-7abf-4df0-8daf-d55d6602704c" providerId="AD" clId="Web-{ED018AC9-CCB3-BC90-3D42-E0FE888E3B24}" dt="2023-05-16T09:43:13.349" v="21" actId="20577"/>
        <pc:sldMkLst>
          <pc:docMk/>
          <pc:sldMk cId="3270206066" sldId="271"/>
        </pc:sldMkLst>
        <pc:spChg chg="mod">
          <ac:chgData name="Hofmann Tom" userId="S::hof@ksr.ch::f14ff973-7abf-4df0-8daf-d55d6602704c" providerId="AD" clId="Web-{ED018AC9-CCB3-BC90-3D42-E0FE888E3B24}" dt="2023-05-16T09:43:13.349" v="21" actId="20577"/>
          <ac:spMkLst>
            <pc:docMk/>
            <pc:sldMk cId="3270206066" sldId="271"/>
            <ac:spMk id="3" creationId="{CBC0124E-28BB-568F-0D98-812D0C6FE0DD}"/>
          </ac:spMkLst>
        </pc:spChg>
      </pc:sldChg>
      <pc:sldChg chg="modSp">
        <pc:chgData name="Hofmann Tom" userId="S::hof@ksr.ch::f14ff973-7abf-4df0-8daf-d55d6602704c" providerId="AD" clId="Web-{ED018AC9-CCB3-BC90-3D42-E0FE888E3B24}" dt="2023-05-16T09:42:23.270" v="14" actId="1076"/>
        <pc:sldMkLst>
          <pc:docMk/>
          <pc:sldMk cId="3605342998" sldId="272"/>
        </pc:sldMkLst>
        <pc:spChg chg="mod">
          <ac:chgData name="Hofmann Tom" userId="S::hof@ksr.ch::f14ff973-7abf-4df0-8daf-d55d6602704c" providerId="AD" clId="Web-{ED018AC9-CCB3-BC90-3D42-E0FE888E3B24}" dt="2023-05-16T09:42:09.097" v="12" actId="20577"/>
          <ac:spMkLst>
            <pc:docMk/>
            <pc:sldMk cId="3605342998" sldId="272"/>
            <ac:spMk id="5" creationId="{1B3115E0-C3FB-55E5-C984-8BAE9CDEDC2E}"/>
          </ac:spMkLst>
        </pc:spChg>
        <pc:spChg chg="mod">
          <ac:chgData name="Hofmann Tom" userId="S::hof@ksr.ch::f14ff973-7abf-4df0-8daf-d55d6602704c" providerId="AD" clId="Web-{ED018AC9-CCB3-BC90-3D42-E0FE888E3B24}" dt="2023-05-16T09:42:14.832" v="13" actId="1076"/>
          <ac:spMkLst>
            <pc:docMk/>
            <pc:sldMk cId="3605342998" sldId="272"/>
            <ac:spMk id="6" creationId="{06F09FE2-C296-9D3B-5C82-791EE340D310}"/>
          </ac:spMkLst>
        </pc:spChg>
        <pc:spChg chg="mod">
          <ac:chgData name="Hofmann Tom" userId="S::hof@ksr.ch::f14ff973-7abf-4df0-8daf-d55d6602704c" providerId="AD" clId="Web-{ED018AC9-CCB3-BC90-3D42-E0FE888E3B24}" dt="2023-05-16T09:42:23.270" v="14" actId="1076"/>
          <ac:spMkLst>
            <pc:docMk/>
            <pc:sldMk cId="3605342998" sldId="272"/>
            <ac:spMk id="7" creationId="{7C66A20D-C115-489C-ED7A-76A8AEC0D238}"/>
          </ac:spMkLst>
        </pc:spChg>
      </pc:sldChg>
      <pc:sldChg chg="modSp">
        <pc:chgData name="Hofmann Tom" userId="S::hof@ksr.ch::f14ff973-7abf-4df0-8daf-d55d6602704c" providerId="AD" clId="Web-{ED018AC9-CCB3-BC90-3D42-E0FE888E3B24}" dt="2023-05-16T09:42:46.989" v="17" actId="20577"/>
        <pc:sldMkLst>
          <pc:docMk/>
          <pc:sldMk cId="2331256133" sldId="273"/>
        </pc:sldMkLst>
        <pc:spChg chg="mod">
          <ac:chgData name="Hofmann Tom" userId="S::hof@ksr.ch::f14ff973-7abf-4df0-8daf-d55d6602704c" providerId="AD" clId="Web-{ED018AC9-CCB3-BC90-3D42-E0FE888E3B24}" dt="2023-05-16T09:42:46.989" v="17" actId="20577"/>
          <ac:spMkLst>
            <pc:docMk/>
            <pc:sldMk cId="2331256133" sldId="273"/>
            <ac:spMk id="5" creationId="{1B3115E0-C3FB-55E5-C984-8BAE9CDEDC2E}"/>
          </ac:spMkLst>
        </pc:spChg>
      </pc:sldChg>
      <pc:sldChg chg="modSp">
        <pc:chgData name="Hofmann Tom" userId="S::hof@ksr.ch::f14ff973-7abf-4df0-8daf-d55d6602704c" providerId="AD" clId="Web-{ED018AC9-CCB3-BC90-3D42-E0FE888E3B24}" dt="2023-05-16T09:43:01.255" v="20" actId="20577"/>
        <pc:sldMkLst>
          <pc:docMk/>
          <pc:sldMk cId="3693202489" sldId="274"/>
        </pc:sldMkLst>
        <pc:spChg chg="mod">
          <ac:chgData name="Hofmann Tom" userId="S::hof@ksr.ch::f14ff973-7abf-4df0-8daf-d55d6602704c" providerId="AD" clId="Web-{ED018AC9-CCB3-BC90-3D42-E0FE888E3B24}" dt="2023-05-16T09:43:01.255" v="20" actId="20577"/>
          <ac:spMkLst>
            <pc:docMk/>
            <pc:sldMk cId="3693202489" sldId="274"/>
            <ac:spMk id="5" creationId="{1B3115E0-C3FB-55E5-C984-8BAE9CDEDC2E}"/>
          </ac:spMkLst>
        </pc:spChg>
      </pc:sldChg>
      <pc:sldChg chg="modSp">
        <pc:chgData name="Hofmann Tom" userId="S::hof@ksr.ch::f14ff973-7abf-4df0-8daf-d55d6602704c" providerId="AD" clId="Web-{ED018AC9-CCB3-BC90-3D42-E0FE888E3B24}" dt="2023-05-16T09:44:06.350" v="27" actId="20577"/>
        <pc:sldMkLst>
          <pc:docMk/>
          <pc:sldMk cId="1261110470" sldId="275"/>
        </pc:sldMkLst>
        <pc:spChg chg="mod">
          <ac:chgData name="Hofmann Tom" userId="S::hof@ksr.ch::f14ff973-7abf-4df0-8daf-d55d6602704c" providerId="AD" clId="Web-{ED018AC9-CCB3-BC90-3D42-E0FE888E3B24}" dt="2023-05-16T09:44:06.350" v="27" actId="20577"/>
          <ac:spMkLst>
            <pc:docMk/>
            <pc:sldMk cId="1261110470" sldId="275"/>
            <ac:spMk id="5" creationId="{1B3115E0-C3FB-55E5-C984-8BAE9CDEDC2E}"/>
          </ac:spMkLst>
        </pc:spChg>
      </pc:sldChg>
      <pc:sldChg chg="modSp">
        <pc:chgData name="Hofmann Tom" userId="S::hof@ksr.ch::f14ff973-7abf-4df0-8daf-d55d6602704c" providerId="AD" clId="Web-{ED018AC9-CCB3-BC90-3D42-E0FE888E3B24}" dt="2023-05-16T09:44:52.741" v="30" actId="20577"/>
        <pc:sldMkLst>
          <pc:docMk/>
          <pc:sldMk cId="3546808896" sldId="277"/>
        </pc:sldMkLst>
        <pc:spChg chg="mod">
          <ac:chgData name="Hofmann Tom" userId="S::hof@ksr.ch::f14ff973-7abf-4df0-8daf-d55d6602704c" providerId="AD" clId="Web-{ED018AC9-CCB3-BC90-3D42-E0FE888E3B24}" dt="2023-05-16T09:44:52.741" v="30" actId="20577"/>
          <ac:spMkLst>
            <pc:docMk/>
            <pc:sldMk cId="3546808896" sldId="277"/>
            <ac:spMk id="5" creationId="{1B3115E0-C3FB-55E5-C984-8BAE9CDEDC2E}"/>
          </ac:spMkLst>
        </pc:spChg>
      </pc:sldChg>
    </pc:docChg>
  </pc:docChgLst>
  <pc:docChgLst>
    <pc:chgData name="Hofmann Tom" userId="S::hof@ksr.ch::f14ff973-7abf-4df0-8daf-d55d6602704c" providerId="AD" clId="Web-{DC8B00FB-58C7-6A55-D7A5-5303F504AB7B}"/>
    <pc:docChg chg="modSld">
      <pc:chgData name="Hofmann Tom" userId="S::hof@ksr.ch::f14ff973-7abf-4df0-8daf-d55d6602704c" providerId="AD" clId="Web-{DC8B00FB-58C7-6A55-D7A5-5303F504AB7B}" dt="2022-06-13T07:16:49.711" v="0" actId="14100"/>
      <pc:docMkLst>
        <pc:docMk/>
      </pc:docMkLst>
      <pc:sldChg chg="modSp">
        <pc:chgData name="Hofmann Tom" userId="S::hof@ksr.ch::f14ff973-7abf-4df0-8daf-d55d6602704c" providerId="AD" clId="Web-{DC8B00FB-58C7-6A55-D7A5-5303F504AB7B}" dt="2022-06-13T07:16:49.711" v="0" actId="14100"/>
        <pc:sldMkLst>
          <pc:docMk/>
          <pc:sldMk cId="3605342998" sldId="272"/>
        </pc:sldMkLst>
        <pc:spChg chg="mod">
          <ac:chgData name="Hofmann Tom" userId="S::hof@ksr.ch::f14ff973-7abf-4df0-8daf-d55d6602704c" providerId="AD" clId="Web-{DC8B00FB-58C7-6A55-D7A5-5303F504AB7B}" dt="2022-06-13T07:16:49.711" v="0" actId="14100"/>
          <ac:spMkLst>
            <pc:docMk/>
            <pc:sldMk cId="3605342998" sldId="272"/>
            <ac:spMk id="9" creationId="{88D95CFA-4144-956B-7A89-DBC77452BE78}"/>
          </ac:spMkLst>
        </pc:spChg>
      </pc:sldChg>
    </pc:docChg>
  </pc:docChgLst>
  <pc:docChgLst>
    <pc:chgData name="Hofmann Tom" userId="S::hof@ksr.ch::f14ff973-7abf-4df0-8daf-d55d6602704c" providerId="AD" clId="Web-{88FAF3E2-5CA3-6141-A91A-B4AF690E9E13}"/>
    <pc:docChg chg="addSld modSld">
      <pc:chgData name="Hofmann Tom" userId="S::hof@ksr.ch::f14ff973-7abf-4df0-8daf-d55d6602704c" providerId="AD" clId="Web-{88FAF3E2-5CA3-6141-A91A-B4AF690E9E13}" dt="2022-06-02T22:41:32.392" v="23" actId="20577"/>
      <pc:docMkLst>
        <pc:docMk/>
      </pc:docMkLst>
      <pc:sldChg chg="modSp">
        <pc:chgData name="Hofmann Tom" userId="S::hof@ksr.ch::f14ff973-7abf-4df0-8daf-d55d6602704c" providerId="AD" clId="Web-{88FAF3E2-5CA3-6141-A91A-B4AF690E9E13}" dt="2022-06-02T22:41:18.720" v="7" actId="20577"/>
        <pc:sldMkLst>
          <pc:docMk/>
          <pc:sldMk cId="1577499883" sldId="256"/>
        </pc:sldMkLst>
        <pc:spChg chg="mod">
          <ac:chgData name="Hofmann Tom" userId="S::hof@ksr.ch::f14ff973-7abf-4df0-8daf-d55d6602704c" providerId="AD" clId="Web-{88FAF3E2-5CA3-6141-A91A-B4AF690E9E13}" dt="2022-06-02T22:41:08.360" v="4" actId="20577"/>
          <ac:spMkLst>
            <pc:docMk/>
            <pc:sldMk cId="1577499883" sldId="256"/>
            <ac:spMk id="2" creationId="{00000000-0000-0000-0000-000000000000}"/>
          </ac:spMkLst>
        </pc:spChg>
        <pc:spChg chg="mod">
          <ac:chgData name="Hofmann Tom" userId="S::hof@ksr.ch::f14ff973-7abf-4df0-8daf-d55d6602704c" providerId="AD" clId="Web-{88FAF3E2-5CA3-6141-A91A-B4AF690E9E13}" dt="2022-06-02T22:41:18.720" v="7" actId="20577"/>
          <ac:spMkLst>
            <pc:docMk/>
            <pc:sldMk cId="1577499883" sldId="256"/>
            <ac:spMk id="3" creationId="{00000000-0000-0000-0000-000000000000}"/>
          </ac:spMkLst>
        </pc:spChg>
      </pc:sldChg>
      <pc:sldChg chg="modSp new">
        <pc:chgData name="Hofmann Tom" userId="S::hof@ksr.ch::f14ff973-7abf-4df0-8daf-d55d6602704c" providerId="AD" clId="Web-{88FAF3E2-5CA3-6141-A91A-B4AF690E9E13}" dt="2022-06-02T22:41:32.392" v="23" actId="20577"/>
        <pc:sldMkLst>
          <pc:docMk/>
          <pc:sldMk cId="3494151171" sldId="257"/>
        </pc:sldMkLst>
        <pc:spChg chg="mod">
          <ac:chgData name="Hofmann Tom" userId="S::hof@ksr.ch::f14ff973-7abf-4df0-8daf-d55d6602704c" providerId="AD" clId="Web-{88FAF3E2-5CA3-6141-A91A-B4AF690E9E13}" dt="2022-06-02T22:41:28.361" v="16" actId="20577"/>
          <ac:spMkLst>
            <pc:docMk/>
            <pc:sldMk cId="3494151171" sldId="257"/>
            <ac:spMk id="2" creationId="{2DB83B9F-BCF3-C37A-A7F8-CBE495F64567}"/>
          </ac:spMkLst>
        </pc:spChg>
        <pc:spChg chg="mod">
          <ac:chgData name="Hofmann Tom" userId="S::hof@ksr.ch::f14ff973-7abf-4df0-8daf-d55d6602704c" providerId="AD" clId="Web-{88FAF3E2-5CA3-6141-A91A-B4AF690E9E13}" dt="2022-06-02T22:41:32.392" v="23" actId="20577"/>
          <ac:spMkLst>
            <pc:docMk/>
            <pc:sldMk cId="3494151171" sldId="257"/>
            <ac:spMk id="3" creationId="{B7B66F3E-BAAF-57C4-AFB4-EECC3304304E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31F2F7-1F9A-E744-9C41-A594587BC0FF}" type="datetimeFigureOut">
              <a:rPr lang="de-CH" smtClean="0"/>
              <a:t>23.05.23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712A7F-D3CE-3046-A9D7-05F77F923E4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8820478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CH" dirty="0" err="1"/>
              <a:t>Dictionaries</a:t>
            </a:r>
            <a:r>
              <a:rPr lang="de-CH" dirty="0"/>
              <a:t> verwenden </a:t>
            </a:r>
            <a:r>
              <a:rPr lang="de-CH" dirty="0" err="1"/>
              <a:t>Hashing</a:t>
            </a:r>
            <a:r>
              <a:rPr lang="de-CH" dirty="0"/>
              <a:t> (Hashtabelle) statt Binärsuche, um in konstanter Zeit eine Element zu finden.</a:t>
            </a:r>
          </a:p>
          <a:p>
            <a:endParaRPr lang="de-CH" dirty="0"/>
          </a:p>
          <a:p>
            <a:r>
              <a:rPr lang="de-CH" dirty="0"/>
              <a:t>https://</a:t>
            </a:r>
            <a:r>
              <a:rPr lang="de-CH" dirty="0" err="1"/>
              <a:t>de.wikipedia.org</a:t>
            </a:r>
            <a:r>
              <a:rPr lang="de-CH" dirty="0"/>
              <a:t>/</a:t>
            </a:r>
            <a:r>
              <a:rPr lang="de-CH" dirty="0" err="1"/>
              <a:t>wiki</a:t>
            </a:r>
            <a:r>
              <a:rPr lang="de-CH" dirty="0"/>
              <a:t>/Hashtabelle</a:t>
            </a:r>
          </a:p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712A7F-D3CE-3046-A9D7-05F77F923E4F}" type="slidenum">
              <a:rPr lang="de-CH" smtClean="0"/>
              <a:t>15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848781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B3054-B75A-4BD7-8B3E-8DC0F614FAF3}" type="datetimeFigureOut">
              <a:rPr lang="de-DE" smtClean="0"/>
              <a:t>23.05.23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006FE-6571-4354-8775-F8708372C2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431669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B3054-B75A-4BD7-8B3E-8DC0F614FAF3}" type="datetimeFigureOut">
              <a:rPr lang="de-DE" smtClean="0"/>
              <a:t>23.05.23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006FE-6571-4354-8775-F8708372C2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92067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B3054-B75A-4BD7-8B3E-8DC0F614FAF3}" type="datetimeFigureOut">
              <a:rPr lang="de-DE" smtClean="0"/>
              <a:t>23.05.23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006FE-6571-4354-8775-F8708372C2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09958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B3054-B75A-4BD7-8B3E-8DC0F614FAF3}" type="datetimeFigureOut">
              <a:rPr lang="de-DE" smtClean="0"/>
              <a:t>23.05.23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006FE-6571-4354-8775-F8708372C2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332005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B3054-B75A-4BD7-8B3E-8DC0F614FAF3}" type="datetimeFigureOut">
              <a:rPr lang="de-DE" smtClean="0"/>
              <a:t>23.05.23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006FE-6571-4354-8775-F8708372C2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35585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B3054-B75A-4BD7-8B3E-8DC0F614FAF3}" type="datetimeFigureOut">
              <a:rPr lang="de-DE" smtClean="0"/>
              <a:t>23.05.23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006FE-6571-4354-8775-F8708372C2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2901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B3054-B75A-4BD7-8B3E-8DC0F614FAF3}" type="datetimeFigureOut">
              <a:rPr lang="de-DE" smtClean="0"/>
              <a:t>23.05.23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006FE-6571-4354-8775-F8708372C2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4084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B3054-B75A-4BD7-8B3E-8DC0F614FAF3}" type="datetimeFigureOut">
              <a:rPr lang="de-DE" smtClean="0"/>
              <a:t>23.05.23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006FE-6571-4354-8775-F8708372C2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0206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B3054-B75A-4BD7-8B3E-8DC0F614FAF3}" type="datetimeFigureOut">
              <a:rPr lang="de-DE" smtClean="0"/>
              <a:t>23.05.23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006FE-6571-4354-8775-F8708372C2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87692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B3054-B75A-4BD7-8B3E-8DC0F614FAF3}" type="datetimeFigureOut">
              <a:rPr lang="de-DE" smtClean="0"/>
              <a:t>23.05.23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006FE-6571-4354-8775-F8708372C2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3883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B3054-B75A-4BD7-8B3E-8DC0F614FAF3}" type="datetimeFigureOut">
              <a:rPr lang="de-DE" smtClean="0"/>
              <a:t>23.05.23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006FE-6571-4354-8775-F8708372C2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09888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EB3054-B75A-4BD7-8B3E-8DC0F614FAF3}" type="datetimeFigureOut">
              <a:rPr lang="de-DE" smtClean="0"/>
              <a:t>23.05.23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2006FE-6571-4354-8775-F8708372C2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94725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sca.ksr.ch/doku.php?id=gf_informatik:daten:processing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sca.ksr.ch/doku.php?id=gf_informatik:daten:processing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>
                <a:cs typeface="Calibri Light"/>
              </a:rPr>
              <a:t>Data Processing in Python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de-DE">
                <a:cs typeface="Calibri"/>
              </a:rPr>
              <a:t>2M </a:t>
            </a:r>
            <a:r>
              <a:rPr lang="de-DE" dirty="0">
                <a:cs typeface="Calibri"/>
              </a:rPr>
              <a:t>2023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774998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56247C-23F1-2E4D-1ECB-753AF2FF8B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err="1"/>
              <a:t>Exception</a:t>
            </a:r>
            <a:r>
              <a:rPr lang="de-CH"/>
              <a:t> Handling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1B2AB10-1DE9-C4BA-4C5D-88957D9DB6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err="1">
                <a:highlight>
                  <a:srgbClr val="C0C0C0"/>
                </a:highlight>
                <a:latin typeface="Courier" pitchFamily="2" charset="0"/>
              </a:rPr>
              <a:t>try</a:t>
            </a:r>
            <a:r>
              <a:rPr lang="de-CH">
                <a:highlight>
                  <a:srgbClr val="C0C0C0"/>
                </a:highlight>
                <a:latin typeface="Courier" pitchFamily="2" charset="0"/>
              </a:rPr>
              <a:t>...</a:t>
            </a:r>
            <a:r>
              <a:rPr lang="de-CH" err="1">
                <a:highlight>
                  <a:srgbClr val="C0C0C0"/>
                </a:highlight>
                <a:latin typeface="Courier" pitchFamily="2" charset="0"/>
              </a:rPr>
              <a:t>except</a:t>
            </a:r>
            <a:r>
              <a:rPr lang="de-CH">
                <a:highlight>
                  <a:srgbClr val="C0C0C0"/>
                </a:highlight>
                <a:latin typeface="Courier" pitchFamily="2" charset="0"/>
              </a:rPr>
              <a:t> </a:t>
            </a:r>
            <a:r>
              <a:rPr lang="de-CH"/>
              <a:t>Anweisung schluckt Fehler:</a:t>
            </a:r>
          </a:p>
          <a:p>
            <a:endParaRPr lang="de-CH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189B01D3-578F-3DFB-372A-D4BE50CE78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245097" y="2999587"/>
            <a:ext cx="4362420" cy="2307656"/>
          </a:xfrm>
          <a:custGeom>
            <a:avLst/>
            <a:gdLst>
              <a:gd name="connsiteX0" fmla="*/ 0 w 4362420"/>
              <a:gd name="connsiteY0" fmla="*/ 0 h 2307656"/>
              <a:gd name="connsiteX1" fmla="*/ 710451 w 4362420"/>
              <a:gd name="connsiteY1" fmla="*/ 0 h 2307656"/>
              <a:gd name="connsiteX2" fmla="*/ 1377278 w 4362420"/>
              <a:gd name="connsiteY2" fmla="*/ 0 h 2307656"/>
              <a:gd name="connsiteX3" fmla="*/ 2000481 w 4362420"/>
              <a:gd name="connsiteY3" fmla="*/ 0 h 2307656"/>
              <a:gd name="connsiteX4" fmla="*/ 2623684 w 4362420"/>
              <a:gd name="connsiteY4" fmla="*/ 0 h 2307656"/>
              <a:gd name="connsiteX5" fmla="*/ 3334135 w 4362420"/>
              <a:gd name="connsiteY5" fmla="*/ 0 h 2307656"/>
              <a:gd name="connsiteX6" fmla="*/ 4362420 w 4362420"/>
              <a:gd name="connsiteY6" fmla="*/ 0 h 2307656"/>
              <a:gd name="connsiteX7" fmla="*/ 4362420 w 4362420"/>
              <a:gd name="connsiteY7" fmla="*/ 507684 h 2307656"/>
              <a:gd name="connsiteX8" fmla="*/ 4362420 w 4362420"/>
              <a:gd name="connsiteY8" fmla="*/ 1107675 h 2307656"/>
              <a:gd name="connsiteX9" fmla="*/ 4362420 w 4362420"/>
              <a:gd name="connsiteY9" fmla="*/ 1615359 h 2307656"/>
              <a:gd name="connsiteX10" fmla="*/ 4362420 w 4362420"/>
              <a:gd name="connsiteY10" fmla="*/ 2307656 h 2307656"/>
              <a:gd name="connsiteX11" fmla="*/ 3826466 w 4362420"/>
              <a:gd name="connsiteY11" fmla="*/ 2307656 h 2307656"/>
              <a:gd name="connsiteX12" fmla="*/ 3116014 w 4362420"/>
              <a:gd name="connsiteY12" fmla="*/ 2307656 h 2307656"/>
              <a:gd name="connsiteX13" fmla="*/ 2536436 w 4362420"/>
              <a:gd name="connsiteY13" fmla="*/ 2307656 h 2307656"/>
              <a:gd name="connsiteX14" fmla="*/ 1825984 w 4362420"/>
              <a:gd name="connsiteY14" fmla="*/ 2307656 h 2307656"/>
              <a:gd name="connsiteX15" fmla="*/ 1290030 w 4362420"/>
              <a:gd name="connsiteY15" fmla="*/ 2307656 h 2307656"/>
              <a:gd name="connsiteX16" fmla="*/ 797700 w 4362420"/>
              <a:gd name="connsiteY16" fmla="*/ 2307656 h 2307656"/>
              <a:gd name="connsiteX17" fmla="*/ 0 w 4362420"/>
              <a:gd name="connsiteY17" fmla="*/ 2307656 h 2307656"/>
              <a:gd name="connsiteX18" fmla="*/ 0 w 4362420"/>
              <a:gd name="connsiteY18" fmla="*/ 1707665 h 2307656"/>
              <a:gd name="connsiteX19" fmla="*/ 0 w 4362420"/>
              <a:gd name="connsiteY19" fmla="*/ 1199981 h 2307656"/>
              <a:gd name="connsiteX20" fmla="*/ 0 w 4362420"/>
              <a:gd name="connsiteY20" fmla="*/ 576914 h 2307656"/>
              <a:gd name="connsiteX21" fmla="*/ 0 w 4362420"/>
              <a:gd name="connsiteY21" fmla="*/ 0 h 2307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4362420" h="2307656" fill="none" extrusionOk="0">
                <a:moveTo>
                  <a:pt x="0" y="0"/>
                </a:moveTo>
                <a:cubicBezTo>
                  <a:pt x="267772" y="14092"/>
                  <a:pt x="467254" y="-21622"/>
                  <a:pt x="710451" y="0"/>
                </a:cubicBezTo>
                <a:cubicBezTo>
                  <a:pt x="953648" y="21622"/>
                  <a:pt x="1141725" y="28864"/>
                  <a:pt x="1377278" y="0"/>
                </a:cubicBezTo>
                <a:cubicBezTo>
                  <a:pt x="1612831" y="-28864"/>
                  <a:pt x="1801343" y="14779"/>
                  <a:pt x="2000481" y="0"/>
                </a:cubicBezTo>
                <a:cubicBezTo>
                  <a:pt x="2199619" y="-14779"/>
                  <a:pt x="2382796" y="24574"/>
                  <a:pt x="2623684" y="0"/>
                </a:cubicBezTo>
                <a:cubicBezTo>
                  <a:pt x="2864572" y="-24574"/>
                  <a:pt x="3156253" y="-16415"/>
                  <a:pt x="3334135" y="0"/>
                </a:cubicBezTo>
                <a:cubicBezTo>
                  <a:pt x="3512017" y="16415"/>
                  <a:pt x="4042636" y="-9645"/>
                  <a:pt x="4362420" y="0"/>
                </a:cubicBezTo>
                <a:cubicBezTo>
                  <a:pt x="4351658" y="161489"/>
                  <a:pt x="4367622" y="306905"/>
                  <a:pt x="4362420" y="507684"/>
                </a:cubicBezTo>
                <a:cubicBezTo>
                  <a:pt x="4357218" y="708463"/>
                  <a:pt x="4390188" y="961814"/>
                  <a:pt x="4362420" y="1107675"/>
                </a:cubicBezTo>
                <a:cubicBezTo>
                  <a:pt x="4334652" y="1253536"/>
                  <a:pt x="4342737" y="1439150"/>
                  <a:pt x="4362420" y="1615359"/>
                </a:cubicBezTo>
                <a:cubicBezTo>
                  <a:pt x="4382103" y="1791568"/>
                  <a:pt x="4384984" y="2036472"/>
                  <a:pt x="4362420" y="2307656"/>
                </a:cubicBezTo>
                <a:cubicBezTo>
                  <a:pt x="4245583" y="2298762"/>
                  <a:pt x="3957246" y="2327138"/>
                  <a:pt x="3826466" y="2307656"/>
                </a:cubicBezTo>
                <a:cubicBezTo>
                  <a:pt x="3695686" y="2288174"/>
                  <a:pt x="3325118" y="2311456"/>
                  <a:pt x="3116014" y="2307656"/>
                </a:cubicBezTo>
                <a:cubicBezTo>
                  <a:pt x="2906910" y="2303856"/>
                  <a:pt x="2658925" y="2288696"/>
                  <a:pt x="2536436" y="2307656"/>
                </a:cubicBezTo>
                <a:cubicBezTo>
                  <a:pt x="2413947" y="2326616"/>
                  <a:pt x="2178630" y="2291858"/>
                  <a:pt x="1825984" y="2307656"/>
                </a:cubicBezTo>
                <a:cubicBezTo>
                  <a:pt x="1473338" y="2323454"/>
                  <a:pt x="1535939" y="2306762"/>
                  <a:pt x="1290030" y="2307656"/>
                </a:cubicBezTo>
                <a:cubicBezTo>
                  <a:pt x="1044121" y="2308550"/>
                  <a:pt x="958586" y="2329660"/>
                  <a:pt x="797700" y="2307656"/>
                </a:cubicBezTo>
                <a:cubicBezTo>
                  <a:pt x="636814" y="2285653"/>
                  <a:pt x="192995" y="2316505"/>
                  <a:pt x="0" y="2307656"/>
                </a:cubicBezTo>
                <a:cubicBezTo>
                  <a:pt x="-22192" y="2089730"/>
                  <a:pt x="-11339" y="1861618"/>
                  <a:pt x="0" y="1707665"/>
                </a:cubicBezTo>
                <a:cubicBezTo>
                  <a:pt x="11339" y="1553712"/>
                  <a:pt x="10075" y="1302767"/>
                  <a:pt x="0" y="1199981"/>
                </a:cubicBezTo>
                <a:cubicBezTo>
                  <a:pt x="-10075" y="1097195"/>
                  <a:pt x="-14251" y="717469"/>
                  <a:pt x="0" y="576914"/>
                </a:cubicBezTo>
                <a:cubicBezTo>
                  <a:pt x="14251" y="436359"/>
                  <a:pt x="13676" y="217472"/>
                  <a:pt x="0" y="0"/>
                </a:cubicBezTo>
                <a:close/>
              </a:path>
              <a:path w="4362420" h="2307656" stroke="0" extrusionOk="0">
                <a:moveTo>
                  <a:pt x="0" y="0"/>
                </a:moveTo>
                <a:cubicBezTo>
                  <a:pt x="139714" y="-13568"/>
                  <a:pt x="383969" y="27675"/>
                  <a:pt x="579579" y="0"/>
                </a:cubicBezTo>
                <a:cubicBezTo>
                  <a:pt x="775189" y="-27675"/>
                  <a:pt x="882587" y="13375"/>
                  <a:pt x="1071909" y="0"/>
                </a:cubicBezTo>
                <a:cubicBezTo>
                  <a:pt x="1261231" y="-13375"/>
                  <a:pt x="1610764" y="34795"/>
                  <a:pt x="1782360" y="0"/>
                </a:cubicBezTo>
                <a:cubicBezTo>
                  <a:pt x="1953956" y="-34795"/>
                  <a:pt x="2245627" y="-3420"/>
                  <a:pt x="2361939" y="0"/>
                </a:cubicBezTo>
                <a:cubicBezTo>
                  <a:pt x="2478251" y="3420"/>
                  <a:pt x="2691022" y="9651"/>
                  <a:pt x="2941517" y="0"/>
                </a:cubicBezTo>
                <a:cubicBezTo>
                  <a:pt x="3192012" y="-9651"/>
                  <a:pt x="3486023" y="31157"/>
                  <a:pt x="3651969" y="0"/>
                </a:cubicBezTo>
                <a:cubicBezTo>
                  <a:pt x="3817915" y="-31157"/>
                  <a:pt x="4105303" y="-20805"/>
                  <a:pt x="4362420" y="0"/>
                </a:cubicBezTo>
                <a:cubicBezTo>
                  <a:pt x="4374749" y="215543"/>
                  <a:pt x="4391692" y="312956"/>
                  <a:pt x="4362420" y="623067"/>
                </a:cubicBezTo>
                <a:cubicBezTo>
                  <a:pt x="4333148" y="933178"/>
                  <a:pt x="4345633" y="923435"/>
                  <a:pt x="4362420" y="1153828"/>
                </a:cubicBezTo>
                <a:cubicBezTo>
                  <a:pt x="4379207" y="1384221"/>
                  <a:pt x="4373634" y="1536281"/>
                  <a:pt x="4362420" y="1684589"/>
                </a:cubicBezTo>
                <a:cubicBezTo>
                  <a:pt x="4351206" y="1832897"/>
                  <a:pt x="4334699" y="2152948"/>
                  <a:pt x="4362420" y="2307656"/>
                </a:cubicBezTo>
                <a:cubicBezTo>
                  <a:pt x="4126394" y="2340342"/>
                  <a:pt x="3836404" y="2301044"/>
                  <a:pt x="3695593" y="2307656"/>
                </a:cubicBezTo>
                <a:cubicBezTo>
                  <a:pt x="3554782" y="2314268"/>
                  <a:pt x="3191242" y="2318880"/>
                  <a:pt x="2985142" y="2307656"/>
                </a:cubicBezTo>
                <a:cubicBezTo>
                  <a:pt x="2779042" y="2296432"/>
                  <a:pt x="2432272" y="2287890"/>
                  <a:pt x="2274690" y="2307656"/>
                </a:cubicBezTo>
                <a:cubicBezTo>
                  <a:pt x="2117108" y="2327422"/>
                  <a:pt x="1898841" y="2332567"/>
                  <a:pt x="1738736" y="2307656"/>
                </a:cubicBezTo>
                <a:cubicBezTo>
                  <a:pt x="1578631" y="2282745"/>
                  <a:pt x="1263985" y="2302763"/>
                  <a:pt x="1115533" y="2307656"/>
                </a:cubicBezTo>
                <a:cubicBezTo>
                  <a:pt x="967081" y="2312549"/>
                  <a:pt x="462494" y="2326158"/>
                  <a:pt x="0" y="2307656"/>
                </a:cubicBezTo>
                <a:cubicBezTo>
                  <a:pt x="-7638" y="2087833"/>
                  <a:pt x="21485" y="1887750"/>
                  <a:pt x="0" y="1730742"/>
                </a:cubicBezTo>
                <a:cubicBezTo>
                  <a:pt x="-21485" y="1573734"/>
                  <a:pt x="1376" y="1416271"/>
                  <a:pt x="0" y="1199981"/>
                </a:cubicBezTo>
                <a:cubicBezTo>
                  <a:pt x="-1376" y="983691"/>
                  <a:pt x="-13907" y="858976"/>
                  <a:pt x="0" y="669220"/>
                </a:cubicBezTo>
                <a:cubicBezTo>
                  <a:pt x="13907" y="479464"/>
                  <a:pt x="-20029" y="239274"/>
                  <a:pt x="0" y="0"/>
                </a:cubicBezTo>
                <a:close/>
              </a:path>
            </a:pathLst>
          </a:custGeom>
          <a:gradFill>
            <a:gsLst>
              <a:gs pos="3000">
                <a:srgbClr val="FFFFFF"/>
              </a:gs>
              <a:gs pos="100000">
                <a:schemeClr val="accent5">
                  <a:lumMod val="30000"/>
                  <a:lumOff val="70000"/>
                </a:schemeClr>
              </a:gs>
            </a:gsLst>
            <a:lin ang="5400000" scaled="0"/>
          </a:gradFill>
          <a:ln w="25400">
            <a:solidFill>
              <a:schemeClr val="accent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598C0A49-5BC0-6F2C-3483-E0C3BE7C5D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38190" y="3429000"/>
            <a:ext cx="3441700" cy="381000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6A615D47-5170-F188-72C6-A6CDC2ADDCB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38190" y="3793156"/>
            <a:ext cx="5892800" cy="393700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91B25209-E23C-C93A-AD82-BFE2B82A88F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38190" y="4675939"/>
            <a:ext cx="5054600" cy="393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3545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6CA5C39-4E38-F4B4-3C86-DCDF83951A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/>
              <a:t>Aufgaben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246371F-77FC-F502-2DBA-10C293EA66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/>
              <a:t>Aufgaben 4 &amp; 5 in </a:t>
            </a:r>
            <a:r>
              <a:rPr lang="de-CH" u="sng" dirty="0">
                <a:hlinkClick r:id="rId2" tooltip="gf_informatik:daten:processing"/>
              </a:rPr>
              <a:t>Data Processing in Python</a:t>
            </a:r>
            <a:endParaRPr lang="de-CH" u="sng" dirty="0"/>
          </a:p>
          <a:p>
            <a:endParaRPr lang="de-CH" dirty="0"/>
          </a:p>
          <a:p>
            <a:r>
              <a:rPr lang="de-CH" dirty="0"/>
              <a:t>Aufgabe 6:</a:t>
            </a:r>
          </a:p>
          <a:p>
            <a:pPr lvl="1"/>
            <a:r>
              <a:rPr lang="de-CH" dirty="0"/>
              <a:t>Gemeinde mit der kleinsten Bevölkerung?</a:t>
            </a:r>
          </a:p>
          <a:p>
            <a:pPr lvl="1"/>
            <a:r>
              <a:rPr lang="de-CH" dirty="0"/>
              <a:t>Gemeinde mit der grössten Fläche?</a:t>
            </a:r>
          </a:p>
          <a:p>
            <a:pPr lvl="1"/>
            <a:r>
              <a:rPr lang="de-CH" dirty="0"/>
              <a:t>Bevölkerung der Schweiz?</a:t>
            </a:r>
          </a:p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5264873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39AA37-182A-295A-947A-A51DD0BBAA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Warm-up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508357B-0F6C-85A1-02D3-4D845B3DD2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de-CH" dirty="0">
                <a:latin typeface="Consolas"/>
              </a:rPr>
              <a:t>&gt;&gt;&gt; "hallo,</a:t>
            </a:r>
            <a:r>
              <a:rPr lang="de-CH" err="1">
                <a:latin typeface="Consolas"/>
              </a:rPr>
              <a:t>velo</a:t>
            </a:r>
            <a:r>
              <a:rPr lang="de-CH" dirty="0">
                <a:latin typeface="Consolas"/>
              </a:rPr>
              <a:t>".</a:t>
            </a:r>
            <a:r>
              <a:rPr lang="de-CH" err="1">
                <a:latin typeface="Consolas"/>
              </a:rPr>
              <a:t>split</a:t>
            </a:r>
            <a:r>
              <a:rPr lang="de-CH" dirty="0">
                <a:latin typeface="Consolas"/>
              </a:rPr>
              <a:t>(',')</a:t>
            </a:r>
          </a:p>
          <a:p>
            <a:pPr marL="0" indent="0">
              <a:buNone/>
            </a:pPr>
            <a:r>
              <a:rPr lang="de-CH" dirty="0">
                <a:latin typeface="Consolas"/>
              </a:rPr>
              <a:t>['hallo', '</a:t>
            </a:r>
            <a:r>
              <a:rPr lang="de-CH" err="1">
                <a:latin typeface="Consolas"/>
              </a:rPr>
              <a:t>velo</a:t>
            </a:r>
            <a:r>
              <a:rPr lang="de-CH" dirty="0">
                <a:latin typeface="Consolas"/>
              </a:rPr>
              <a:t>']</a:t>
            </a:r>
          </a:p>
          <a:p>
            <a:pPr marL="0" indent="0">
              <a:buNone/>
            </a:pPr>
            <a:r>
              <a:rPr lang="de-CH" dirty="0">
                <a:latin typeface="Consolas"/>
              </a:rPr>
              <a:t>&gt;&gt;&gt; "hallo,</a:t>
            </a:r>
            <a:r>
              <a:rPr lang="de-CH" err="1">
                <a:latin typeface="Consolas"/>
              </a:rPr>
              <a:t>velo</a:t>
            </a:r>
            <a:r>
              <a:rPr lang="de-CH" dirty="0">
                <a:latin typeface="Consolas"/>
              </a:rPr>
              <a:t>".</a:t>
            </a:r>
            <a:r>
              <a:rPr lang="de-CH" err="1">
                <a:latin typeface="Consolas"/>
              </a:rPr>
              <a:t>split</a:t>
            </a:r>
            <a:r>
              <a:rPr lang="de-CH" dirty="0">
                <a:latin typeface="Consolas"/>
              </a:rPr>
              <a:t>('a')</a:t>
            </a:r>
          </a:p>
          <a:p>
            <a:pPr marL="0" indent="0">
              <a:buNone/>
            </a:pPr>
            <a:r>
              <a:rPr lang="de-CH" dirty="0">
                <a:latin typeface="Consolas"/>
              </a:rPr>
              <a:t>['h', '</a:t>
            </a:r>
            <a:r>
              <a:rPr lang="de-CH" err="1">
                <a:latin typeface="Consolas"/>
              </a:rPr>
              <a:t>llo,velo</a:t>
            </a:r>
            <a:r>
              <a:rPr lang="de-CH" dirty="0">
                <a:latin typeface="Consolas"/>
              </a:rPr>
              <a:t>']</a:t>
            </a:r>
          </a:p>
          <a:p>
            <a:pPr marL="0" indent="0">
              <a:buNone/>
            </a:pPr>
            <a:r>
              <a:rPr lang="de-CH" dirty="0">
                <a:latin typeface="Consolas"/>
              </a:rPr>
              <a:t>&gt;&gt;&gt; "hallo,</a:t>
            </a:r>
            <a:r>
              <a:rPr lang="de-CH" err="1">
                <a:latin typeface="Consolas"/>
              </a:rPr>
              <a:t>velo</a:t>
            </a:r>
            <a:r>
              <a:rPr lang="de-CH" dirty="0">
                <a:latin typeface="Consolas"/>
              </a:rPr>
              <a:t>".</a:t>
            </a:r>
            <a:r>
              <a:rPr lang="de-CH" err="1">
                <a:latin typeface="Consolas"/>
              </a:rPr>
              <a:t>split</a:t>
            </a:r>
            <a:r>
              <a:rPr lang="de-CH" dirty="0">
                <a:latin typeface="Consolas"/>
              </a:rPr>
              <a:t>('l')</a:t>
            </a:r>
          </a:p>
          <a:p>
            <a:pPr marL="0" indent="0">
              <a:buNone/>
            </a:pPr>
            <a:r>
              <a:rPr lang="de-CH" dirty="0">
                <a:latin typeface="Consolas"/>
              </a:rPr>
              <a:t>['ha', '', '</a:t>
            </a:r>
            <a:r>
              <a:rPr lang="de-CH" err="1">
                <a:latin typeface="Consolas"/>
              </a:rPr>
              <a:t>o,ve</a:t>
            </a:r>
            <a:r>
              <a:rPr lang="de-CH" dirty="0">
                <a:latin typeface="Consolas"/>
              </a:rPr>
              <a:t>', 'o']</a:t>
            </a:r>
          </a:p>
        </p:txBody>
      </p:sp>
    </p:spTree>
    <p:extLst>
      <p:ext uri="{BB962C8B-B14F-4D97-AF65-F5344CB8AC3E}">
        <p14:creationId xmlns:p14="http://schemas.microsoft.com/office/powerpoint/2010/main" val="1175189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E25C93-7793-8F1D-5D10-C763A4717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Effizientes Suchen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C84CF84-2DFC-4CAB-D5F0-AD15A2B2A0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/>
              <a:t>Problem: zwei CSV-Tabellen, die wir verknüpfen möchten: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F248C3E6-8818-B4FF-4BF3-191ACB73D6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662912" y="3357178"/>
            <a:ext cx="4362420" cy="2661424"/>
          </a:xfrm>
          <a:custGeom>
            <a:avLst/>
            <a:gdLst>
              <a:gd name="connsiteX0" fmla="*/ 0 w 4362420"/>
              <a:gd name="connsiteY0" fmla="*/ 0 h 2661424"/>
              <a:gd name="connsiteX1" fmla="*/ 710451 w 4362420"/>
              <a:gd name="connsiteY1" fmla="*/ 0 h 2661424"/>
              <a:gd name="connsiteX2" fmla="*/ 1377278 w 4362420"/>
              <a:gd name="connsiteY2" fmla="*/ 0 h 2661424"/>
              <a:gd name="connsiteX3" fmla="*/ 2000481 w 4362420"/>
              <a:gd name="connsiteY3" fmla="*/ 0 h 2661424"/>
              <a:gd name="connsiteX4" fmla="*/ 2623684 w 4362420"/>
              <a:gd name="connsiteY4" fmla="*/ 0 h 2661424"/>
              <a:gd name="connsiteX5" fmla="*/ 3334135 w 4362420"/>
              <a:gd name="connsiteY5" fmla="*/ 0 h 2661424"/>
              <a:gd name="connsiteX6" fmla="*/ 4362420 w 4362420"/>
              <a:gd name="connsiteY6" fmla="*/ 0 h 2661424"/>
              <a:gd name="connsiteX7" fmla="*/ 4362420 w 4362420"/>
              <a:gd name="connsiteY7" fmla="*/ 585513 h 2661424"/>
              <a:gd name="connsiteX8" fmla="*/ 4362420 w 4362420"/>
              <a:gd name="connsiteY8" fmla="*/ 1277484 h 2661424"/>
              <a:gd name="connsiteX9" fmla="*/ 4362420 w 4362420"/>
              <a:gd name="connsiteY9" fmla="*/ 1862997 h 2661424"/>
              <a:gd name="connsiteX10" fmla="*/ 4362420 w 4362420"/>
              <a:gd name="connsiteY10" fmla="*/ 2661424 h 2661424"/>
              <a:gd name="connsiteX11" fmla="*/ 3826466 w 4362420"/>
              <a:gd name="connsiteY11" fmla="*/ 2661424 h 2661424"/>
              <a:gd name="connsiteX12" fmla="*/ 3116014 w 4362420"/>
              <a:gd name="connsiteY12" fmla="*/ 2661424 h 2661424"/>
              <a:gd name="connsiteX13" fmla="*/ 2536436 w 4362420"/>
              <a:gd name="connsiteY13" fmla="*/ 2661424 h 2661424"/>
              <a:gd name="connsiteX14" fmla="*/ 1825984 w 4362420"/>
              <a:gd name="connsiteY14" fmla="*/ 2661424 h 2661424"/>
              <a:gd name="connsiteX15" fmla="*/ 1290030 w 4362420"/>
              <a:gd name="connsiteY15" fmla="*/ 2661424 h 2661424"/>
              <a:gd name="connsiteX16" fmla="*/ 797700 w 4362420"/>
              <a:gd name="connsiteY16" fmla="*/ 2661424 h 2661424"/>
              <a:gd name="connsiteX17" fmla="*/ 0 w 4362420"/>
              <a:gd name="connsiteY17" fmla="*/ 2661424 h 2661424"/>
              <a:gd name="connsiteX18" fmla="*/ 0 w 4362420"/>
              <a:gd name="connsiteY18" fmla="*/ 1969454 h 2661424"/>
              <a:gd name="connsiteX19" fmla="*/ 0 w 4362420"/>
              <a:gd name="connsiteY19" fmla="*/ 1383940 h 2661424"/>
              <a:gd name="connsiteX20" fmla="*/ 0 w 4362420"/>
              <a:gd name="connsiteY20" fmla="*/ 665356 h 2661424"/>
              <a:gd name="connsiteX21" fmla="*/ 0 w 4362420"/>
              <a:gd name="connsiteY21" fmla="*/ 0 h 26614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4362420" h="2661424" fill="none" extrusionOk="0">
                <a:moveTo>
                  <a:pt x="0" y="0"/>
                </a:moveTo>
                <a:cubicBezTo>
                  <a:pt x="267772" y="14092"/>
                  <a:pt x="467254" y="-21622"/>
                  <a:pt x="710451" y="0"/>
                </a:cubicBezTo>
                <a:cubicBezTo>
                  <a:pt x="953648" y="21622"/>
                  <a:pt x="1141725" y="28864"/>
                  <a:pt x="1377278" y="0"/>
                </a:cubicBezTo>
                <a:cubicBezTo>
                  <a:pt x="1612831" y="-28864"/>
                  <a:pt x="1801343" y="14779"/>
                  <a:pt x="2000481" y="0"/>
                </a:cubicBezTo>
                <a:cubicBezTo>
                  <a:pt x="2199619" y="-14779"/>
                  <a:pt x="2382796" y="24574"/>
                  <a:pt x="2623684" y="0"/>
                </a:cubicBezTo>
                <a:cubicBezTo>
                  <a:pt x="2864572" y="-24574"/>
                  <a:pt x="3156253" y="-16415"/>
                  <a:pt x="3334135" y="0"/>
                </a:cubicBezTo>
                <a:cubicBezTo>
                  <a:pt x="3512017" y="16415"/>
                  <a:pt x="4042636" y="-9645"/>
                  <a:pt x="4362420" y="0"/>
                </a:cubicBezTo>
                <a:cubicBezTo>
                  <a:pt x="4379496" y="188649"/>
                  <a:pt x="4352845" y="318304"/>
                  <a:pt x="4362420" y="585513"/>
                </a:cubicBezTo>
                <a:cubicBezTo>
                  <a:pt x="4371995" y="852722"/>
                  <a:pt x="4349813" y="994063"/>
                  <a:pt x="4362420" y="1277484"/>
                </a:cubicBezTo>
                <a:cubicBezTo>
                  <a:pt x="4375027" y="1560905"/>
                  <a:pt x="4344728" y="1596223"/>
                  <a:pt x="4362420" y="1862997"/>
                </a:cubicBezTo>
                <a:cubicBezTo>
                  <a:pt x="4380112" y="2129771"/>
                  <a:pt x="4346396" y="2315019"/>
                  <a:pt x="4362420" y="2661424"/>
                </a:cubicBezTo>
                <a:cubicBezTo>
                  <a:pt x="4245583" y="2652530"/>
                  <a:pt x="3957246" y="2680906"/>
                  <a:pt x="3826466" y="2661424"/>
                </a:cubicBezTo>
                <a:cubicBezTo>
                  <a:pt x="3695686" y="2641942"/>
                  <a:pt x="3325118" y="2665224"/>
                  <a:pt x="3116014" y="2661424"/>
                </a:cubicBezTo>
                <a:cubicBezTo>
                  <a:pt x="2906910" y="2657624"/>
                  <a:pt x="2658925" y="2642464"/>
                  <a:pt x="2536436" y="2661424"/>
                </a:cubicBezTo>
                <a:cubicBezTo>
                  <a:pt x="2413947" y="2680384"/>
                  <a:pt x="2178630" y="2645626"/>
                  <a:pt x="1825984" y="2661424"/>
                </a:cubicBezTo>
                <a:cubicBezTo>
                  <a:pt x="1473338" y="2677222"/>
                  <a:pt x="1535939" y="2660530"/>
                  <a:pt x="1290030" y="2661424"/>
                </a:cubicBezTo>
                <a:cubicBezTo>
                  <a:pt x="1044121" y="2662318"/>
                  <a:pt x="958586" y="2683428"/>
                  <a:pt x="797700" y="2661424"/>
                </a:cubicBezTo>
                <a:cubicBezTo>
                  <a:pt x="636814" y="2639421"/>
                  <a:pt x="192995" y="2670273"/>
                  <a:pt x="0" y="2661424"/>
                </a:cubicBezTo>
                <a:cubicBezTo>
                  <a:pt x="-3556" y="2442403"/>
                  <a:pt x="11431" y="2120047"/>
                  <a:pt x="0" y="1969454"/>
                </a:cubicBezTo>
                <a:cubicBezTo>
                  <a:pt x="-11431" y="1818861"/>
                  <a:pt x="29142" y="1572941"/>
                  <a:pt x="0" y="1383940"/>
                </a:cubicBezTo>
                <a:cubicBezTo>
                  <a:pt x="-29142" y="1194939"/>
                  <a:pt x="12991" y="884714"/>
                  <a:pt x="0" y="665356"/>
                </a:cubicBezTo>
                <a:cubicBezTo>
                  <a:pt x="-12991" y="445998"/>
                  <a:pt x="-24482" y="216033"/>
                  <a:pt x="0" y="0"/>
                </a:cubicBezTo>
                <a:close/>
              </a:path>
              <a:path w="4362420" h="2661424" stroke="0" extrusionOk="0">
                <a:moveTo>
                  <a:pt x="0" y="0"/>
                </a:moveTo>
                <a:cubicBezTo>
                  <a:pt x="139714" y="-13568"/>
                  <a:pt x="383969" y="27675"/>
                  <a:pt x="579579" y="0"/>
                </a:cubicBezTo>
                <a:cubicBezTo>
                  <a:pt x="775189" y="-27675"/>
                  <a:pt x="882587" y="13375"/>
                  <a:pt x="1071909" y="0"/>
                </a:cubicBezTo>
                <a:cubicBezTo>
                  <a:pt x="1261231" y="-13375"/>
                  <a:pt x="1610764" y="34795"/>
                  <a:pt x="1782360" y="0"/>
                </a:cubicBezTo>
                <a:cubicBezTo>
                  <a:pt x="1953956" y="-34795"/>
                  <a:pt x="2245627" y="-3420"/>
                  <a:pt x="2361939" y="0"/>
                </a:cubicBezTo>
                <a:cubicBezTo>
                  <a:pt x="2478251" y="3420"/>
                  <a:pt x="2691022" y="9651"/>
                  <a:pt x="2941517" y="0"/>
                </a:cubicBezTo>
                <a:cubicBezTo>
                  <a:pt x="3192012" y="-9651"/>
                  <a:pt x="3486023" y="31157"/>
                  <a:pt x="3651969" y="0"/>
                </a:cubicBezTo>
                <a:cubicBezTo>
                  <a:pt x="3817915" y="-31157"/>
                  <a:pt x="4105303" y="-20805"/>
                  <a:pt x="4362420" y="0"/>
                </a:cubicBezTo>
                <a:cubicBezTo>
                  <a:pt x="4342769" y="338984"/>
                  <a:pt x="4364533" y="522833"/>
                  <a:pt x="4362420" y="718584"/>
                </a:cubicBezTo>
                <a:cubicBezTo>
                  <a:pt x="4360307" y="914335"/>
                  <a:pt x="4388886" y="1204542"/>
                  <a:pt x="4362420" y="1330712"/>
                </a:cubicBezTo>
                <a:cubicBezTo>
                  <a:pt x="4335954" y="1456882"/>
                  <a:pt x="4391886" y="1666251"/>
                  <a:pt x="4362420" y="1942840"/>
                </a:cubicBezTo>
                <a:cubicBezTo>
                  <a:pt x="4332954" y="2219429"/>
                  <a:pt x="4386017" y="2421049"/>
                  <a:pt x="4362420" y="2661424"/>
                </a:cubicBezTo>
                <a:cubicBezTo>
                  <a:pt x="4126394" y="2694110"/>
                  <a:pt x="3836404" y="2654812"/>
                  <a:pt x="3695593" y="2661424"/>
                </a:cubicBezTo>
                <a:cubicBezTo>
                  <a:pt x="3554782" y="2668036"/>
                  <a:pt x="3191242" y="2672648"/>
                  <a:pt x="2985142" y="2661424"/>
                </a:cubicBezTo>
                <a:cubicBezTo>
                  <a:pt x="2779042" y="2650200"/>
                  <a:pt x="2432272" y="2641658"/>
                  <a:pt x="2274690" y="2661424"/>
                </a:cubicBezTo>
                <a:cubicBezTo>
                  <a:pt x="2117108" y="2681190"/>
                  <a:pt x="1898841" y="2686335"/>
                  <a:pt x="1738736" y="2661424"/>
                </a:cubicBezTo>
                <a:cubicBezTo>
                  <a:pt x="1578631" y="2636513"/>
                  <a:pt x="1263985" y="2656531"/>
                  <a:pt x="1115533" y="2661424"/>
                </a:cubicBezTo>
                <a:cubicBezTo>
                  <a:pt x="967081" y="2666317"/>
                  <a:pt x="462494" y="2679926"/>
                  <a:pt x="0" y="2661424"/>
                </a:cubicBezTo>
                <a:cubicBezTo>
                  <a:pt x="32713" y="2377787"/>
                  <a:pt x="-7149" y="2284090"/>
                  <a:pt x="0" y="1996068"/>
                </a:cubicBezTo>
                <a:cubicBezTo>
                  <a:pt x="7149" y="1708046"/>
                  <a:pt x="7353" y="1536443"/>
                  <a:pt x="0" y="1383940"/>
                </a:cubicBezTo>
                <a:cubicBezTo>
                  <a:pt x="-7353" y="1231437"/>
                  <a:pt x="-19781" y="973048"/>
                  <a:pt x="0" y="771813"/>
                </a:cubicBezTo>
                <a:cubicBezTo>
                  <a:pt x="19781" y="570578"/>
                  <a:pt x="-17046" y="192466"/>
                  <a:pt x="0" y="0"/>
                </a:cubicBezTo>
                <a:close/>
              </a:path>
            </a:pathLst>
          </a:custGeom>
          <a:gradFill>
            <a:gsLst>
              <a:gs pos="3000">
                <a:srgbClr val="FFFFFF"/>
              </a:gs>
              <a:gs pos="100000">
                <a:schemeClr val="accent5">
                  <a:lumMod val="30000"/>
                  <a:lumOff val="70000"/>
                </a:schemeClr>
              </a:gs>
            </a:gsLst>
            <a:lin ang="5400000" scaled="0"/>
          </a:gradFill>
          <a:ln w="25400">
            <a:solidFill>
              <a:schemeClr val="accent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948A5A6D-B671-D325-24B8-47380BEFE43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65620" y="3122312"/>
            <a:ext cx="3076984" cy="1996767"/>
          </a:xfrm>
          <a:custGeom>
            <a:avLst/>
            <a:gdLst>
              <a:gd name="connsiteX0" fmla="*/ 0 w 3076984"/>
              <a:gd name="connsiteY0" fmla="*/ 0 h 1996767"/>
              <a:gd name="connsiteX1" fmla="*/ 584627 w 3076984"/>
              <a:gd name="connsiteY1" fmla="*/ 0 h 1996767"/>
              <a:gd name="connsiteX2" fmla="*/ 1107714 w 3076984"/>
              <a:gd name="connsiteY2" fmla="*/ 0 h 1996767"/>
              <a:gd name="connsiteX3" fmla="*/ 1661571 w 3076984"/>
              <a:gd name="connsiteY3" fmla="*/ 0 h 1996767"/>
              <a:gd name="connsiteX4" fmla="*/ 2307738 w 3076984"/>
              <a:gd name="connsiteY4" fmla="*/ 0 h 1996767"/>
              <a:gd name="connsiteX5" fmla="*/ 3076984 w 3076984"/>
              <a:gd name="connsiteY5" fmla="*/ 0 h 1996767"/>
              <a:gd name="connsiteX6" fmla="*/ 3076984 w 3076984"/>
              <a:gd name="connsiteY6" fmla="*/ 625654 h 1996767"/>
              <a:gd name="connsiteX7" fmla="*/ 3076984 w 3076984"/>
              <a:gd name="connsiteY7" fmla="*/ 1231340 h 1996767"/>
              <a:gd name="connsiteX8" fmla="*/ 3076984 w 3076984"/>
              <a:gd name="connsiteY8" fmla="*/ 1996767 h 1996767"/>
              <a:gd name="connsiteX9" fmla="*/ 2461587 w 3076984"/>
              <a:gd name="connsiteY9" fmla="*/ 1996767 h 1996767"/>
              <a:gd name="connsiteX10" fmla="*/ 1907730 w 3076984"/>
              <a:gd name="connsiteY10" fmla="*/ 1996767 h 1996767"/>
              <a:gd name="connsiteX11" fmla="*/ 1230794 w 3076984"/>
              <a:gd name="connsiteY11" fmla="*/ 1996767 h 1996767"/>
              <a:gd name="connsiteX12" fmla="*/ 646167 w 3076984"/>
              <a:gd name="connsiteY12" fmla="*/ 1996767 h 1996767"/>
              <a:gd name="connsiteX13" fmla="*/ 0 w 3076984"/>
              <a:gd name="connsiteY13" fmla="*/ 1996767 h 1996767"/>
              <a:gd name="connsiteX14" fmla="*/ 0 w 3076984"/>
              <a:gd name="connsiteY14" fmla="*/ 1311210 h 1996767"/>
              <a:gd name="connsiteX15" fmla="*/ 0 w 3076984"/>
              <a:gd name="connsiteY15" fmla="*/ 665589 h 1996767"/>
              <a:gd name="connsiteX16" fmla="*/ 0 w 3076984"/>
              <a:gd name="connsiteY16" fmla="*/ 0 h 19967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076984" h="1996767" fill="none" extrusionOk="0">
                <a:moveTo>
                  <a:pt x="0" y="0"/>
                </a:moveTo>
                <a:cubicBezTo>
                  <a:pt x="262886" y="-26380"/>
                  <a:pt x="386125" y="-7569"/>
                  <a:pt x="584627" y="0"/>
                </a:cubicBezTo>
                <a:cubicBezTo>
                  <a:pt x="783129" y="7569"/>
                  <a:pt x="946496" y="-9495"/>
                  <a:pt x="1107714" y="0"/>
                </a:cubicBezTo>
                <a:cubicBezTo>
                  <a:pt x="1268932" y="9495"/>
                  <a:pt x="1469515" y="3347"/>
                  <a:pt x="1661571" y="0"/>
                </a:cubicBezTo>
                <a:cubicBezTo>
                  <a:pt x="1853627" y="-3347"/>
                  <a:pt x="2020513" y="-19059"/>
                  <a:pt x="2307738" y="0"/>
                </a:cubicBezTo>
                <a:cubicBezTo>
                  <a:pt x="2594963" y="19059"/>
                  <a:pt x="2799087" y="33348"/>
                  <a:pt x="3076984" y="0"/>
                </a:cubicBezTo>
                <a:cubicBezTo>
                  <a:pt x="3077719" y="285645"/>
                  <a:pt x="3063169" y="473479"/>
                  <a:pt x="3076984" y="625654"/>
                </a:cubicBezTo>
                <a:cubicBezTo>
                  <a:pt x="3090799" y="777829"/>
                  <a:pt x="3067130" y="1109304"/>
                  <a:pt x="3076984" y="1231340"/>
                </a:cubicBezTo>
                <a:cubicBezTo>
                  <a:pt x="3086838" y="1353376"/>
                  <a:pt x="3046461" y="1842836"/>
                  <a:pt x="3076984" y="1996767"/>
                </a:cubicBezTo>
                <a:cubicBezTo>
                  <a:pt x="2923945" y="1978096"/>
                  <a:pt x="2730287" y="1999236"/>
                  <a:pt x="2461587" y="1996767"/>
                </a:cubicBezTo>
                <a:cubicBezTo>
                  <a:pt x="2192887" y="1994298"/>
                  <a:pt x="2094686" y="2021235"/>
                  <a:pt x="1907730" y="1996767"/>
                </a:cubicBezTo>
                <a:cubicBezTo>
                  <a:pt x="1720774" y="1972299"/>
                  <a:pt x="1445676" y="2023393"/>
                  <a:pt x="1230794" y="1996767"/>
                </a:cubicBezTo>
                <a:cubicBezTo>
                  <a:pt x="1015912" y="1970141"/>
                  <a:pt x="805084" y="1977032"/>
                  <a:pt x="646167" y="1996767"/>
                </a:cubicBezTo>
                <a:cubicBezTo>
                  <a:pt x="487250" y="2016502"/>
                  <a:pt x="184358" y="1989540"/>
                  <a:pt x="0" y="1996767"/>
                </a:cubicBezTo>
                <a:cubicBezTo>
                  <a:pt x="19716" y="1777679"/>
                  <a:pt x="20331" y="1521039"/>
                  <a:pt x="0" y="1311210"/>
                </a:cubicBezTo>
                <a:cubicBezTo>
                  <a:pt x="-20331" y="1101381"/>
                  <a:pt x="-14016" y="825486"/>
                  <a:pt x="0" y="665589"/>
                </a:cubicBezTo>
                <a:cubicBezTo>
                  <a:pt x="14016" y="505692"/>
                  <a:pt x="-22885" y="140337"/>
                  <a:pt x="0" y="0"/>
                </a:cubicBezTo>
                <a:close/>
              </a:path>
              <a:path w="3076984" h="1996767" stroke="0" extrusionOk="0">
                <a:moveTo>
                  <a:pt x="0" y="0"/>
                </a:moveTo>
                <a:cubicBezTo>
                  <a:pt x="147513" y="25959"/>
                  <a:pt x="323100" y="9752"/>
                  <a:pt x="584627" y="0"/>
                </a:cubicBezTo>
                <a:cubicBezTo>
                  <a:pt x="846154" y="-9752"/>
                  <a:pt x="867655" y="-23243"/>
                  <a:pt x="1107714" y="0"/>
                </a:cubicBezTo>
                <a:cubicBezTo>
                  <a:pt x="1347773" y="23243"/>
                  <a:pt x="1531795" y="19825"/>
                  <a:pt x="1784651" y="0"/>
                </a:cubicBezTo>
                <a:cubicBezTo>
                  <a:pt x="2037507" y="-19825"/>
                  <a:pt x="2200182" y="20370"/>
                  <a:pt x="2369278" y="0"/>
                </a:cubicBezTo>
                <a:cubicBezTo>
                  <a:pt x="2538374" y="-20370"/>
                  <a:pt x="2876083" y="34949"/>
                  <a:pt x="3076984" y="0"/>
                </a:cubicBezTo>
                <a:cubicBezTo>
                  <a:pt x="3058355" y="223628"/>
                  <a:pt x="3062709" y="427566"/>
                  <a:pt x="3076984" y="705524"/>
                </a:cubicBezTo>
                <a:cubicBezTo>
                  <a:pt x="3091259" y="983482"/>
                  <a:pt x="3078892" y="1228459"/>
                  <a:pt x="3076984" y="1371113"/>
                </a:cubicBezTo>
                <a:cubicBezTo>
                  <a:pt x="3075076" y="1513767"/>
                  <a:pt x="3062822" y="1802921"/>
                  <a:pt x="3076984" y="1996767"/>
                </a:cubicBezTo>
                <a:cubicBezTo>
                  <a:pt x="2894672" y="2002170"/>
                  <a:pt x="2759804" y="1970285"/>
                  <a:pt x="2523127" y="1996767"/>
                </a:cubicBezTo>
                <a:cubicBezTo>
                  <a:pt x="2286450" y="2023249"/>
                  <a:pt x="2036134" y="1984634"/>
                  <a:pt x="1907730" y="1996767"/>
                </a:cubicBezTo>
                <a:cubicBezTo>
                  <a:pt x="1779326" y="2008900"/>
                  <a:pt x="1564243" y="1975838"/>
                  <a:pt x="1292333" y="1996767"/>
                </a:cubicBezTo>
                <a:cubicBezTo>
                  <a:pt x="1020423" y="2017696"/>
                  <a:pt x="827881" y="2023473"/>
                  <a:pt x="707706" y="1996767"/>
                </a:cubicBezTo>
                <a:cubicBezTo>
                  <a:pt x="587531" y="1970061"/>
                  <a:pt x="267899" y="1971038"/>
                  <a:pt x="0" y="1996767"/>
                </a:cubicBezTo>
                <a:cubicBezTo>
                  <a:pt x="19774" y="1754688"/>
                  <a:pt x="-2138" y="1611848"/>
                  <a:pt x="0" y="1291243"/>
                </a:cubicBezTo>
                <a:cubicBezTo>
                  <a:pt x="2138" y="970638"/>
                  <a:pt x="-29101" y="938468"/>
                  <a:pt x="0" y="585718"/>
                </a:cubicBezTo>
                <a:cubicBezTo>
                  <a:pt x="29101" y="232969"/>
                  <a:pt x="-24060" y="226352"/>
                  <a:pt x="0" y="0"/>
                </a:cubicBezTo>
                <a:close/>
              </a:path>
            </a:pathLst>
          </a:custGeom>
          <a:gradFill>
            <a:gsLst>
              <a:gs pos="3000">
                <a:srgbClr val="FFFFFF"/>
              </a:gs>
              <a:gs pos="100000">
                <a:schemeClr val="accent5">
                  <a:lumMod val="30000"/>
                  <a:lumOff val="70000"/>
                </a:schemeClr>
              </a:gs>
            </a:gsLst>
            <a:lin ang="5400000" scaled="0"/>
          </a:gradFill>
          <a:ln w="25400">
            <a:solidFill>
              <a:schemeClr val="accent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</p:pic>
      <p:sp>
        <p:nvSpPr>
          <p:cNvPr id="8" name="Rechteck 7">
            <a:extLst>
              <a:ext uri="{FF2B5EF4-FFF2-40B4-BE49-F238E27FC236}">
                <a16:creationId xmlns:a16="http://schemas.microsoft.com/office/drawing/2014/main" id="{C5768ABD-72B8-F737-C542-99774B50B70C}"/>
              </a:ext>
            </a:extLst>
          </p:cNvPr>
          <p:cNvSpPr/>
          <p:nvPr/>
        </p:nvSpPr>
        <p:spPr>
          <a:xfrm>
            <a:off x="1960842" y="3597216"/>
            <a:ext cx="592576" cy="250166"/>
          </a:xfrm>
          <a:prstGeom prst="rect">
            <a:avLst/>
          </a:prstGeom>
          <a:solidFill>
            <a:srgbClr val="C55A11">
              <a:alpha val="19608"/>
            </a:srgbClr>
          </a:solidFill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1E10E3A0-2BC2-91A6-9773-C04DA8419E54}"/>
              </a:ext>
            </a:extLst>
          </p:cNvPr>
          <p:cNvSpPr/>
          <p:nvPr/>
        </p:nvSpPr>
        <p:spPr>
          <a:xfrm>
            <a:off x="5679609" y="3893745"/>
            <a:ext cx="686686" cy="301358"/>
          </a:xfrm>
          <a:prstGeom prst="rect">
            <a:avLst/>
          </a:prstGeom>
          <a:solidFill>
            <a:srgbClr val="C55A11">
              <a:alpha val="19608"/>
            </a:srgbClr>
          </a:solidFill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cxnSp>
        <p:nvCxnSpPr>
          <p:cNvPr id="11" name="Gewinkelte Verbindung 10">
            <a:extLst>
              <a:ext uri="{FF2B5EF4-FFF2-40B4-BE49-F238E27FC236}">
                <a16:creationId xmlns:a16="http://schemas.microsoft.com/office/drawing/2014/main" id="{5BB2A8FD-7524-E0EC-AF88-26E49B653237}"/>
              </a:ext>
            </a:extLst>
          </p:cNvPr>
          <p:cNvCxnSpPr>
            <a:stCxn id="9" idx="1"/>
            <a:endCxn id="8" idx="3"/>
          </p:cNvCxnSpPr>
          <p:nvPr/>
        </p:nvCxnSpPr>
        <p:spPr>
          <a:xfrm rot="10800000">
            <a:off x="2553419" y="3722300"/>
            <a:ext cx="3126191" cy="322125"/>
          </a:xfrm>
          <a:prstGeom prst="curvedConnector3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hteck 11">
            <a:extLst>
              <a:ext uri="{FF2B5EF4-FFF2-40B4-BE49-F238E27FC236}">
                <a16:creationId xmlns:a16="http://schemas.microsoft.com/office/drawing/2014/main" id="{59C7CB82-EAA3-5F94-9DCD-4E99EF59DEEC}"/>
              </a:ext>
            </a:extLst>
          </p:cNvPr>
          <p:cNvSpPr/>
          <p:nvPr/>
        </p:nvSpPr>
        <p:spPr>
          <a:xfrm>
            <a:off x="1405880" y="3594345"/>
            <a:ext cx="509184" cy="250166"/>
          </a:xfrm>
          <a:prstGeom prst="rect">
            <a:avLst/>
          </a:prstGeom>
          <a:solidFill>
            <a:schemeClr val="accent6">
              <a:lumMod val="75000"/>
              <a:alpha val="19608"/>
            </a:schemeClr>
          </a:solidFill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1395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8" grpId="0" animBg="1"/>
      <p:bldP spid="9" grpId="0" animBg="1"/>
      <p:bldP spid="1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75212B-5533-A6E5-7489-663BD0399A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Binärsuche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2C786B1-8B35-18D9-D92B-298E500304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/>
              <a:t>Bei jedem Zugriff wird das Suchintervall halbiert.</a:t>
            </a:r>
          </a:p>
          <a:p>
            <a:r>
              <a:rPr lang="de-CH" dirty="0"/>
              <a:t>Wie viele Zugriffe sind nötig, um das gesuchte Element unter 1024 Elementen zu finden?</a:t>
            </a:r>
          </a:p>
          <a:p>
            <a:pPr lvl="1"/>
            <a:r>
              <a:rPr lang="de-CH" dirty="0"/>
              <a:t>1024–512–256–128–64–32–16–8–4–2–1</a:t>
            </a:r>
          </a:p>
          <a:p>
            <a:pPr lvl="1"/>
            <a:r>
              <a:rPr lang="de-CH" dirty="0"/>
              <a:t>10x halbieren -&gt; 10 Zugriffe</a:t>
            </a:r>
          </a:p>
          <a:p>
            <a:r>
              <a:rPr lang="de-CH" dirty="0"/>
              <a:t>Wieviel Zugriffe für 1 Million Elemente?</a:t>
            </a:r>
          </a:p>
          <a:p>
            <a:r>
              <a:rPr lang="de-CH" dirty="0"/>
              <a:t>... 1 Milliarde? </a:t>
            </a:r>
          </a:p>
          <a:p>
            <a:endParaRPr lang="de-CH" dirty="0"/>
          </a:p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852444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69EE04-4BB0-A3ED-4441-C4E92BB41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err="1"/>
              <a:t>Dictionaries</a:t>
            </a:r>
            <a:endParaRPr lang="de-CH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BC0124E-28BB-568F-0D98-812D0C6FE0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de-CH" dirty="0"/>
              <a:t>könnten Binärsuche selber schreiben (13 Zeilen Python)</a:t>
            </a:r>
          </a:p>
          <a:p>
            <a:r>
              <a:rPr lang="de-CH" dirty="0"/>
              <a:t>noch einfacher: wir verwenden </a:t>
            </a:r>
            <a:r>
              <a:rPr lang="de-CH" dirty="0" err="1"/>
              <a:t>Dictionaries</a:t>
            </a:r>
            <a:endParaRPr lang="de-CH" dirty="0"/>
          </a:p>
          <a:p>
            <a:pPr lvl="1"/>
            <a:r>
              <a:rPr lang="de-CH" dirty="0"/>
              <a:t>Sammlung von </a:t>
            </a:r>
            <a:r>
              <a:rPr lang="de-CH" dirty="0">
                <a:highlight>
                  <a:srgbClr val="C0C0C0"/>
                </a:highlight>
                <a:latin typeface="Consolas"/>
              </a:rPr>
              <a:t>Key : Value</a:t>
            </a:r>
            <a:r>
              <a:rPr lang="de-CH" dirty="0"/>
              <a:t> Pairs</a:t>
            </a:r>
          </a:p>
          <a:p>
            <a:pPr lvl="1"/>
            <a:r>
              <a:rPr lang="de-CH" dirty="0"/>
              <a:t>Direkten Zugriff auf jedes Element mit dem richtigen Schlüssel</a:t>
            </a:r>
          </a:p>
          <a:p>
            <a:pPr lvl="1"/>
            <a:r>
              <a:rPr lang="de-CH" dirty="0"/>
              <a:t>noch schneller als Binärsuche!</a:t>
            </a:r>
          </a:p>
        </p:txBody>
      </p:sp>
    </p:spTree>
    <p:extLst>
      <p:ext uri="{BB962C8B-B14F-4D97-AF65-F5344CB8AC3E}">
        <p14:creationId xmlns:p14="http://schemas.microsoft.com/office/powerpoint/2010/main" val="3270206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7C7C8C-EA60-A8FF-4711-6292B52F40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Dictionary Syntax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1B3115E0-C3FB-55E5-C984-8BAE9CDEDC2E}"/>
              </a:ext>
            </a:extLst>
          </p:cNvPr>
          <p:cNvSpPr/>
          <p:nvPr/>
        </p:nvSpPr>
        <p:spPr>
          <a:xfrm>
            <a:off x="838200" y="1691561"/>
            <a:ext cx="9291918" cy="4524315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de-CH" dirty="0">
                <a:solidFill>
                  <a:srgbClr val="333333"/>
                </a:solidFill>
                <a:latin typeface="Helvetica Neue" panose="02000503000000020004" pitchFamily="2" charset="0"/>
              </a:rPr>
              <a:t>Ein leeres Dictionary wird mit geschweiften Klammern erzeugt:</a:t>
            </a:r>
          </a:p>
          <a:p>
            <a:endParaRPr lang="de-CH" dirty="0"/>
          </a:p>
          <a:p>
            <a:r>
              <a:rPr lang="de-CH" dirty="0">
                <a:latin typeface="Consolas"/>
              </a:rPr>
              <a:t>	</a:t>
            </a:r>
            <a:r>
              <a:rPr lang="de-CH" err="1">
                <a:latin typeface="Consolas"/>
              </a:rPr>
              <a:t>zip_codes</a:t>
            </a:r>
            <a:r>
              <a:rPr lang="de-CH" dirty="0">
                <a:latin typeface="Consolas"/>
              </a:rPr>
              <a:t> </a:t>
            </a:r>
            <a:r>
              <a:rPr lang="de-CH" dirty="0">
                <a:solidFill>
                  <a:srgbClr val="808080"/>
                </a:solidFill>
                <a:latin typeface="Consolas"/>
              </a:rPr>
              <a:t>=</a:t>
            </a:r>
            <a:r>
              <a:rPr lang="de-CH" dirty="0">
                <a:latin typeface="Consolas"/>
              </a:rPr>
              <a:t> </a:t>
            </a:r>
            <a:r>
              <a:rPr lang="de-CH" dirty="0">
                <a:solidFill>
                  <a:srgbClr val="808080"/>
                </a:solidFill>
                <a:latin typeface="Consolas"/>
              </a:rPr>
              <a:t>{}</a:t>
            </a:r>
          </a:p>
          <a:p>
            <a:endParaRPr lang="de-CH" dirty="0">
              <a:solidFill>
                <a:srgbClr val="808080"/>
              </a:solidFill>
              <a:latin typeface="Helvetica Neue" panose="02000503000000020004" pitchFamily="2" charset="0"/>
            </a:endParaRPr>
          </a:p>
          <a:p>
            <a:r>
              <a:rPr lang="de-CH" dirty="0">
                <a:solidFill>
                  <a:srgbClr val="333333"/>
                </a:solidFill>
                <a:latin typeface="Helvetica Neue" panose="02000503000000020004" pitchFamily="2" charset="0"/>
              </a:rPr>
              <a:t>Alternativ können wir auch bereits Einträge von der Form </a:t>
            </a:r>
            <a:r>
              <a:rPr lang="de-CH" dirty="0" err="1">
                <a:solidFill>
                  <a:srgbClr val="333333"/>
                </a:solidFill>
                <a:latin typeface="Helvetica Neue" panose="02000503000000020004" pitchFamily="2" charset="0"/>
              </a:rPr>
              <a:t>key</a:t>
            </a:r>
            <a:r>
              <a:rPr lang="de-CH" dirty="0">
                <a:solidFill>
                  <a:srgbClr val="333333"/>
                </a:solidFill>
                <a:latin typeface="Helvetica Neue" panose="02000503000000020004" pitchFamily="2" charset="0"/>
              </a:rPr>
              <a:t> : </a:t>
            </a:r>
            <a:r>
              <a:rPr lang="de-CH" dirty="0" err="1">
                <a:solidFill>
                  <a:srgbClr val="333333"/>
                </a:solidFill>
                <a:latin typeface="Helvetica Neue" panose="02000503000000020004" pitchFamily="2" charset="0"/>
              </a:rPr>
              <a:t>value</a:t>
            </a:r>
            <a:r>
              <a:rPr lang="de-CH" dirty="0">
                <a:solidFill>
                  <a:srgbClr val="333333"/>
                </a:solidFill>
                <a:latin typeface="Helvetica Neue" panose="02000503000000020004" pitchFamily="2" charset="0"/>
              </a:rPr>
              <a:t> eintragen:</a:t>
            </a:r>
          </a:p>
          <a:p>
            <a:endParaRPr lang="de-CH" dirty="0"/>
          </a:p>
          <a:p>
            <a:r>
              <a:rPr lang="de-CH" dirty="0">
                <a:latin typeface="Consolas"/>
              </a:rPr>
              <a:t>	</a:t>
            </a:r>
            <a:r>
              <a:rPr lang="de-CH" err="1">
                <a:latin typeface="Consolas"/>
              </a:rPr>
              <a:t>zip_codes</a:t>
            </a:r>
            <a:r>
              <a:rPr lang="de-CH" dirty="0">
                <a:latin typeface="Consolas"/>
              </a:rPr>
              <a:t> </a:t>
            </a:r>
            <a:r>
              <a:rPr lang="de-CH" dirty="0">
                <a:solidFill>
                  <a:srgbClr val="808080"/>
                </a:solidFill>
                <a:latin typeface="Consolas"/>
              </a:rPr>
              <a:t>=</a:t>
            </a:r>
            <a:r>
              <a:rPr lang="de-CH" dirty="0">
                <a:latin typeface="Consolas"/>
              </a:rPr>
              <a:t> </a:t>
            </a:r>
            <a:r>
              <a:rPr lang="de-CH" dirty="0">
                <a:solidFill>
                  <a:srgbClr val="808080"/>
                </a:solidFill>
                <a:latin typeface="Consolas"/>
              </a:rPr>
              <a:t>{</a:t>
            </a:r>
            <a:r>
              <a:rPr lang="de-CH" dirty="0">
                <a:latin typeface="Consolas"/>
              </a:rPr>
              <a:t> </a:t>
            </a:r>
            <a:r>
              <a:rPr lang="de-CH" dirty="0">
                <a:solidFill>
                  <a:srgbClr val="CE9178"/>
                </a:solidFill>
                <a:latin typeface="Consolas"/>
              </a:rPr>
              <a:t>'Romanshorn'</a:t>
            </a:r>
            <a:r>
              <a:rPr lang="de-CH" dirty="0">
                <a:latin typeface="Consolas"/>
              </a:rPr>
              <a:t> : </a:t>
            </a:r>
            <a:r>
              <a:rPr lang="de-CH" dirty="0">
                <a:solidFill>
                  <a:srgbClr val="BFA4A4"/>
                </a:solidFill>
                <a:latin typeface="Consolas"/>
              </a:rPr>
              <a:t>8590</a:t>
            </a:r>
            <a:r>
              <a:rPr lang="de-CH" dirty="0">
                <a:solidFill>
                  <a:srgbClr val="808080"/>
                </a:solidFill>
                <a:latin typeface="Consolas"/>
              </a:rPr>
              <a:t>,</a:t>
            </a:r>
            <a:r>
              <a:rPr lang="de-CH" dirty="0">
                <a:latin typeface="Consolas"/>
              </a:rPr>
              <a:t> </a:t>
            </a:r>
            <a:r>
              <a:rPr lang="de-CH" dirty="0">
                <a:solidFill>
                  <a:srgbClr val="CE9178"/>
                </a:solidFill>
                <a:latin typeface="Consolas"/>
              </a:rPr>
              <a:t>'Egnach'</a:t>
            </a:r>
            <a:r>
              <a:rPr lang="de-CH" dirty="0">
                <a:latin typeface="Consolas"/>
              </a:rPr>
              <a:t> : </a:t>
            </a:r>
            <a:r>
              <a:rPr lang="de-CH" dirty="0">
                <a:solidFill>
                  <a:srgbClr val="BFA4A4"/>
                </a:solidFill>
                <a:latin typeface="Consolas"/>
              </a:rPr>
              <a:t>9322</a:t>
            </a:r>
            <a:r>
              <a:rPr lang="de-CH" dirty="0">
                <a:latin typeface="Consolas"/>
              </a:rPr>
              <a:t> </a:t>
            </a:r>
            <a:r>
              <a:rPr lang="de-CH" dirty="0">
                <a:solidFill>
                  <a:srgbClr val="808080"/>
                </a:solidFill>
                <a:latin typeface="Consolas"/>
              </a:rPr>
              <a:t>}</a:t>
            </a:r>
          </a:p>
          <a:p>
            <a:endParaRPr lang="de-CH" dirty="0">
              <a:solidFill>
                <a:srgbClr val="808080"/>
              </a:solidFill>
              <a:latin typeface="Helvetica Neue" panose="02000503000000020004" pitchFamily="2" charset="0"/>
            </a:endParaRPr>
          </a:p>
          <a:p>
            <a:r>
              <a:rPr lang="de-CH" dirty="0">
                <a:solidFill>
                  <a:srgbClr val="333333"/>
                </a:solidFill>
                <a:latin typeface="Helvetica Neue" panose="02000503000000020004" pitchFamily="2" charset="0"/>
              </a:rPr>
              <a:t>Auf ein bestimmtes Element kann über </a:t>
            </a:r>
            <a:r>
              <a:rPr lang="de-CH" i="1" dirty="0">
                <a:solidFill>
                  <a:srgbClr val="333333"/>
                </a:solidFill>
                <a:latin typeface="Helvetica Neue" panose="02000503000000020004" pitchFamily="2" charset="0"/>
              </a:rPr>
              <a:t>eckige</a:t>
            </a:r>
            <a:r>
              <a:rPr lang="de-CH" dirty="0">
                <a:solidFill>
                  <a:srgbClr val="333333"/>
                </a:solidFill>
                <a:latin typeface="Helvetica Neue" panose="02000503000000020004" pitchFamily="2" charset="0"/>
              </a:rPr>
              <a:t> Klammern und den Schlüssel (</a:t>
            </a:r>
            <a:r>
              <a:rPr lang="de-CH" i="1" dirty="0" err="1">
                <a:solidFill>
                  <a:srgbClr val="333333"/>
                </a:solidFill>
                <a:latin typeface="Helvetica Neue" panose="02000503000000020004" pitchFamily="2" charset="0"/>
              </a:rPr>
              <a:t>key</a:t>
            </a:r>
            <a:r>
              <a:rPr lang="de-CH" dirty="0">
                <a:solidFill>
                  <a:srgbClr val="333333"/>
                </a:solidFill>
                <a:latin typeface="Helvetica Neue" panose="02000503000000020004" pitchFamily="2" charset="0"/>
              </a:rPr>
              <a:t>) zugegriffen werden:</a:t>
            </a:r>
          </a:p>
          <a:p>
            <a:endParaRPr lang="de-CH" dirty="0"/>
          </a:p>
          <a:p>
            <a:r>
              <a:rPr lang="de-CH" dirty="0">
                <a:latin typeface="Courier"/>
              </a:rPr>
              <a:t>	</a:t>
            </a:r>
            <a:r>
              <a:rPr lang="de-CH" err="1">
                <a:latin typeface="Consolas"/>
              </a:rPr>
              <a:t>plz</a:t>
            </a:r>
            <a:r>
              <a:rPr lang="de-CH" dirty="0">
                <a:latin typeface="Consolas"/>
              </a:rPr>
              <a:t> </a:t>
            </a:r>
            <a:r>
              <a:rPr lang="de-CH" dirty="0">
                <a:solidFill>
                  <a:srgbClr val="808080"/>
                </a:solidFill>
                <a:latin typeface="Consolas"/>
              </a:rPr>
              <a:t>=</a:t>
            </a:r>
            <a:r>
              <a:rPr lang="de-CH" dirty="0">
                <a:latin typeface="Consolas"/>
              </a:rPr>
              <a:t> </a:t>
            </a:r>
            <a:r>
              <a:rPr lang="de-CH" err="1">
                <a:latin typeface="Consolas"/>
              </a:rPr>
              <a:t>zip_codes</a:t>
            </a:r>
            <a:r>
              <a:rPr lang="de-CH" dirty="0">
                <a:solidFill>
                  <a:srgbClr val="808080"/>
                </a:solidFill>
                <a:latin typeface="Consolas"/>
              </a:rPr>
              <a:t>[</a:t>
            </a:r>
            <a:r>
              <a:rPr lang="de-CH" dirty="0">
                <a:solidFill>
                  <a:srgbClr val="CE9178"/>
                </a:solidFill>
                <a:latin typeface="Consolas"/>
              </a:rPr>
              <a:t>'Romanshorn’</a:t>
            </a:r>
            <a:r>
              <a:rPr lang="de-CH" dirty="0">
                <a:solidFill>
                  <a:srgbClr val="808080"/>
                </a:solidFill>
                <a:latin typeface="Consolas"/>
              </a:rPr>
              <a:t>]</a:t>
            </a:r>
          </a:p>
          <a:p>
            <a:r>
              <a:rPr lang="de-CH" dirty="0">
                <a:solidFill>
                  <a:srgbClr val="808080"/>
                </a:solidFill>
                <a:latin typeface="Consolas"/>
              </a:rPr>
              <a:t>	</a:t>
            </a:r>
            <a:r>
              <a:rPr lang="de-CH" b="1" err="1">
                <a:solidFill>
                  <a:srgbClr val="569CD6"/>
                </a:solidFill>
                <a:latin typeface="Consolas"/>
              </a:rPr>
              <a:t>print</a:t>
            </a:r>
            <a:r>
              <a:rPr lang="de-CH" dirty="0">
                <a:solidFill>
                  <a:srgbClr val="808080"/>
                </a:solidFill>
                <a:latin typeface="Consolas"/>
              </a:rPr>
              <a:t>(</a:t>
            </a:r>
            <a:r>
              <a:rPr lang="de-CH" err="1">
                <a:latin typeface="Consolas"/>
              </a:rPr>
              <a:t>plz</a:t>
            </a:r>
            <a:r>
              <a:rPr lang="de-CH" dirty="0">
                <a:solidFill>
                  <a:srgbClr val="808080"/>
                </a:solidFill>
                <a:latin typeface="Consolas"/>
              </a:rPr>
              <a:t>)</a:t>
            </a:r>
          </a:p>
          <a:p>
            <a:r>
              <a:rPr lang="de-CH" dirty="0">
                <a:solidFill>
                  <a:srgbClr val="808080"/>
                </a:solidFill>
                <a:latin typeface="Consolas"/>
              </a:rPr>
              <a:t>	</a:t>
            </a:r>
          </a:p>
          <a:p>
            <a:r>
              <a:rPr lang="de-CH" dirty="0">
                <a:solidFill>
                  <a:srgbClr val="808080"/>
                </a:solidFill>
                <a:latin typeface="Consolas"/>
              </a:rPr>
              <a:t>	&gt;&gt;&gt;</a:t>
            </a:r>
            <a:r>
              <a:rPr lang="de-CH" dirty="0">
                <a:latin typeface="Consolas"/>
              </a:rPr>
              <a:t> </a:t>
            </a:r>
            <a:r>
              <a:rPr lang="de-CH" dirty="0">
                <a:solidFill>
                  <a:srgbClr val="BFA4A4"/>
                </a:solidFill>
                <a:latin typeface="Consolas"/>
              </a:rPr>
              <a:t>8590</a:t>
            </a:r>
            <a:br>
              <a:rPr lang="de-CH" dirty="0">
                <a:latin typeface="Consolas"/>
              </a:rPr>
            </a:br>
            <a:endParaRPr lang="de-CH" dirty="0">
              <a:latin typeface="Courier" pitchFamily="2" charset="0"/>
            </a:endParaRP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06F09FE2-C296-9D3B-5C82-791EE340D310}"/>
              </a:ext>
            </a:extLst>
          </p:cNvPr>
          <p:cNvSpPr/>
          <p:nvPr/>
        </p:nvSpPr>
        <p:spPr>
          <a:xfrm>
            <a:off x="3580833" y="3387135"/>
            <a:ext cx="1598788" cy="290256"/>
          </a:xfrm>
          <a:prstGeom prst="rect">
            <a:avLst/>
          </a:prstGeom>
          <a:solidFill>
            <a:srgbClr val="C55A11">
              <a:alpha val="19608"/>
            </a:srgbClr>
          </a:solidFill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7C66A20D-C115-489C-ED7A-76A8AEC0D238}"/>
              </a:ext>
            </a:extLst>
          </p:cNvPr>
          <p:cNvSpPr/>
          <p:nvPr/>
        </p:nvSpPr>
        <p:spPr>
          <a:xfrm>
            <a:off x="5408220" y="3367343"/>
            <a:ext cx="644237" cy="290256"/>
          </a:xfrm>
          <a:prstGeom prst="rect">
            <a:avLst/>
          </a:prstGeom>
          <a:solidFill>
            <a:schemeClr val="accent6">
              <a:lumMod val="75000"/>
              <a:alpha val="19608"/>
            </a:schemeClr>
          </a:solidFill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88D95CFA-4144-956B-7A89-DBC77452BE78}"/>
              </a:ext>
            </a:extLst>
          </p:cNvPr>
          <p:cNvSpPr/>
          <p:nvPr/>
        </p:nvSpPr>
        <p:spPr>
          <a:xfrm>
            <a:off x="6747164" y="2840863"/>
            <a:ext cx="404420" cy="290263"/>
          </a:xfrm>
          <a:prstGeom prst="rect">
            <a:avLst/>
          </a:prstGeom>
          <a:solidFill>
            <a:srgbClr val="C55A11">
              <a:alpha val="19608"/>
            </a:srgbClr>
          </a:solidFill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1F5837E3-78F6-1FB6-4D15-332C75BB5800}"/>
              </a:ext>
            </a:extLst>
          </p:cNvPr>
          <p:cNvSpPr/>
          <p:nvPr/>
        </p:nvSpPr>
        <p:spPr>
          <a:xfrm>
            <a:off x="7272646" y="2840870"/>
            <a:ext cx="644237" cy="290256"/>
          </a:xfrm>
          <a:prstGeom prst="rect">
            <a:avLst/>
          </a:prstGeom>
          <a:solidFill>
            <a:schemeClr val="accent6">
              <a:lumMod val="75000"/>
              <a:alpha val="19608"/>
            </a:schemeClr>
          </a:solidFill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05342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6" grpId="0" animBg="1"/>
      <p:bldP spid="7" grpId="0" animBg="1"/>
      <p:bldP spid="9" grpId="0" animBg="1"/>
      <p:bldP spid="1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7C7C8C-EA60-A8FF-4711-6292B52F40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Dictionary Syntax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1B3115E0-C3FB-55E5-C984-8BAE9CDEDC2E}"/>
              </a:ext>
            </a:extLst>
          </p:cNvPr>
          <p:cNvSpPr/>
          <p:nvPr/>
        </p:nvSpPr>
        <p:spPr>
          <a:xfrm>
            <a:off x="838200" y="1691561"/>
            <a:ext cx="9291918" cy="2862322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de-CH" dirty="0"/>
              <a:t>Ein neues Element kann mit derselben Syntax angelegt werden.</a:t>
            </a:r>
          </a:p>
          <a:p>
            <a:endParaRPr lang="de-CH" dirty="0"/>
          </a:p>
          <a:p>
            <a:r>
              <a:rPr lang="de-CH" dirty="0">
                <a:latin typeface="Consolas"/>
              </a:rPr>
              <a:t>	</a:t>
            </a:r>
            <a:r>
              <a:rPr lang="de-CH" err="1">
                <a:latin typeface="Consolas"/>
              </a:rPr>
              <a:t>zip_codes</a:t>
            </a:r>
            <a:r>
              <a:rPr lang="de-CH" dirty="0">
                <a:latin typeface="Consolas"/>
              </a:rPr>
              <a:t>['Amriswil'] = 8580</a:t>
            </a:r>
          </a:p>
          <a:p>
            <a:endParaRPr lang="de-CH" dirty="0"/>
          </a:p>
          <a:p>
            <a:r>
              <a:rPr lang="de-CH" dirty="0"/>
              <a:t>Ist der Schlüssel bereits vorhanden, wird der Wert überschrieben:</a:t>
            </a:r>
          </a:p>
          <a:p>
            <a:endParaRPr lang="de-CH" dirty="0"/>
          </a:p>
          <a:p>
            <a:r>
              <a:rPr lang="de-CH" dirty="0">
                <a:latin typeface="Consolas"/>
              </a:rPr>
              <a:t>	</a:t>
            </a:r>
            <a:r>
              <a:rPr lang="de-CH" err="1">
                <a:latin typeface="Consolas"/>
              </a:rPr>
              <a:t>zip_codes</a:t>
            </a:r>
            <a:r>
              <a:rPr lang="de-CH" dirty="0">
                <a:latin typeface="Consolas"/>
              </a:rPr>
              <a:t>['Romanshorn'] = 8591</a:t>
            </a:r>
          </a:p>
          <a:p>
            <a:endParaRPr lang="de-CH" dirty="0">
              <a:latin typeface="Consolas"/>
            </a:endParaRPr>
          </a:p>
          <a:p>
            <a:pPr lvl="2"/>
            <a:r>
              <a:rPr lang="de-CH" b="1" err="1">
                <a:latin typeface="Consolas"/>
              </a:rPr>
              <a:t>print</a:t>
            </a:r>
            <a:r>
              <a:rPr lang="de-CH" dirty="0">
                <a:latin typeface="Consolas"/>
              </a:rPr>
              <a:t>(</a:t>
            </a:r>
            <a:r>
              <a:rPr lang="de-CH" err="1">
                <a:latin typeface="Consolas"/>
              </a:rPr>
              <a:t>zip_codes</a:t>
            </a:r>
            <a:r>
              <a:rPr lang="de-CH" dirty="0">
                <a:latin typeface="Consolas"/>
              </a:rPr>
              <a:t>)</a:t>
            </a:r>
          </a:p>
          <a:p>
            <a:pPr lvl="2"/>
            <a:r>
              <a:rPr lang="de-CH" dirty="0">
                <a:latin typeface="Consolas"/>
              </a:rPr>
              <a:t>&gt;&gt;&gt; {'Romanshorn': 8591, 'Egnach': 9322, 'Amriswil': 8580}</a:t>
            </a:r>
          </a:p>
        </p:txBody>
      </p:sp>
    </p:spTree>
    <p:extLst>
      <p:ext uri="{BB962C8B-B14F-4D97-AF65-F5344CB8AC3E}">
        <p14:creationId xmlns:p14="http://schemas.microsoft.com/office/powerpoint/2010/main" val="2331256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7C7C8C-EA60-A8FF-4711-6292B52F40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Dictionary Syntax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1B3115E0-C3FB-55E5-C984-8BAE9CDEDC2E}"/>
              </a:ext>
            </a:extLst>
          </p:cNvPr>
          <p:cNvSpPr/>
          <p:nvPr/>
        </p:nvSpPr>
        <p:spPr>
          <a:xfrm>
            <a:off x="838200" y="1691561"/>
            <a:ext cx="9291918" cy="2308324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de-CH" dirty="0"/>
              <a:t>Mit dem </a:t>
            </a:r>
            <a:r>
              <a:rPr lang="de-CH" b="1" dirty="0">
                <a:latin typeface="Consolas"/>
              </a:rPr>
              <a:t>in</a:t>
            </a:r>
            <a:r>
              <a:rPr lang="de-CH" dirty="0">
                <a:latin typeface="Consolas"/>
              </a:rPr>
              <a:t> </a:t>
            </a:r>
            <a:r>
              <a:rPr lang="de-CH" dirty="0"/>
              <a:t>Schlüsselwort kann herausgefunden werden, ob ein Schlüssel im Dictionary vorhanden ist:</a:t>
            </a:r>
          </a:p>
          <a:p>
            <a:endParaRPr lang="de-CH" dirty="0"/>
          </a:p>
          <a:p>
            <a:r>
              <a:rPr lang="de-CH" b="1" dirty="0"/>
              <a:t>	</a:t>
            </a:r>
            <a:r>
              <a:rPr lang="de-CH" b="1" err="1">
                <a:latin typeface="Consolas"/>
              </a:rPr>
              <a:t>print</a:t>
            </a:r>
            <a:r>
              <a:rPr lang="de-CH" dirty="0">
                <a:latin typeface="Consolas"/>
              </a:rPr>
              <a:t>('Romanshorn' </a:t>
            </a:r>
            <a:r>
              <a:rPr lang="de-CH" b="1" dirty="0">
                <a:latin typeface="Consolas"/>
              </a:rPr>
              <a:t>in</a:t>
            </a:r>
            <a:r>
              <a:rPr lang="de-CH" dirty="0">
                <a:latin typeface="Consolas"/>
              </a:rPr>
              <a:t> </a:t>
            </a:r>
            <a:r>
              <a:rPr lang="de-CH" err="1">
                <a:latin typeface="Consolas"/>
              </a:rPr>
              <a:t>zip_codes</a:t>
            </a:r>
            <a:r>
              <a:rPr lang="de-CH" dirty="0">
                <a:latin typeface="Consolas"/>
              </a:rPr>
              <a:t>)</a:t>
            </a:r>
          </a:p>
          <a:p>
            <a:r>
              <a:rPr lang="de-CH" dirty="0">
                <a:latin typeface="Consolas"/>
              </a:rPr>
              <a:t>	&gt;&gt;&gt; </a:t>
            </a:r>
            <a:r>
              <a:rPr lang="de-CH" b="1" dirty="0">
                <a:latin typeface="Consolas"/>
              </a:rPr>
              <a:t>True</a:t>
            </a:r>
          </a:p>
          <a:p>
            <a:endParaRPr lang="de-CH" dirty="0">
              <a:latin typeface="Consolas"/>
            </a:endParaRPr>
          </a:p>
          <a:p>
            <a:r>
              <a:rPr lang="de-CH" b="1" dirty="0">
                <a:latin typeface="Consolas"/>
              </a:rPr>
              <a:t>	</a:t>
            </a:r>
            <a:r>
              <a:rPr lang="de-CH" b="1" err="1">
                <a:latin typeface="Consolas"/>
              </a:rPr>
              <a:t>print</a:t>
            </a:r>
            <a:r>
              <a:rPr lang="de-CH" dirty="0">
                <a:latin typeface="Consolas"/>
              </a:rPr>
              <a:t>('St. Gallen' </a:t>
            </a:r>
            <a:r>
              <a:rPr lang="de-CH" b="1" dirty="0">
                <a:latin typeface="Consolas"/>
              </a:rPr>
              <a:t>in</a:t>
            </a:r>
            <a:r>
              <a:rPr lang="de-CH" dirty="0">
                <a:latin typeface="Consolas"/>
              </a:rPr>
              <a:t> </a:t>
            </a:r>
            <a:r>
              <a:rPr lang="de-CH" err="1">
                <a:latin typeface="Consolas"/>
              </a:rPr>
              <a:t>zip_codes</a:t>
            </a:r>
            <a:r>
              <a:rPr lang="de-CH" dirty="0">
                <a:latin typeface="Consolas"/>
              </a:rPr>
              <a:t>)</a:t>
            </a:r>
          </a:p>
          <a:p>
            <a:r>
              <a:rPr lang="de-CH" dirty="0">
                <a:latin typeface="Consolas"/>
              </a:rPr>
              <a:t>	&gt;&gt;&gt; </a:t>
            </a:r>
            <a:r>
              <a:rPr lang="de-CH" b="1" err="1">
                <a:latin typeface="Consolas"/>
              </a:rPr>
              <a:t>False</a:t>
            </a:r>
            <a:endParaRPr lang="de-CH">
              <a:latin typeface="Consolas"/>
            </a:endParaRPr>
          </a:p>
        </p:txBody>
      </p:sp>
    </p:spTree>
    <p:extLst>
      <p:ext uri="{BB962C8B-B14F-4D97-AF65-F5344CB8AC3E}">
        <p14:creationId xmlns:p14="http://schemas.microsoft.com/office/powerpoint/2010/main" val="3693202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7C7C8C-EA60-A8FF-4711-6292B52F40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Dictionary Syntax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1B3115E0-C3FB-55E5-C984-8BAE9CDEDC2E}"/>
              </a:ext>
            </a:extLst>
          </p:cNvPr>
          <p:cNvSpPr/>
          <p:nvPr/>
        </p:nvSpPr>
        <p:spPr>
          <a:xfrm>
            <a:off x="838200" y="1691561"/>
            <a:ext cx="9291918" cy="4801314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de-CH" dirty="0"/>
              <a:t>Wir können eine </a:t>
            </a:r>
            <a:r>
              <a:rPr lang="de-CH" dirty="0" err="1">
                <a:latin typeface="Consolas"/>
              </a:rPr>
              <a:t>for</a:t>
            </a:r>
            <a:r>
              <a:rPr lang="de-CH" dirty="0"/>
              <a:t>-Schleife über die Keys in einem Dictionary schreiben:</a:t>
            </a:r>
          </a:p>
          <a:p>
            <a:endParaRPr lang="de-CH" b="1" dirty="0"/>
          </a:p>
          <a:p>
            <a:r>
              <a:rPr lang="de-CH" b="1" dirty="0"/>
              <a:t>	</a:t>
            </a:r>
            <a:r>
              <a:rPr lang="de-CH" b="1" err="1">
                <a:latin typeface="Consolas"/>
              </a:rPr>
              <a:t>for</a:t>
            </a:r>
            <a:r>
              <a:rPr lang="de-CH" dirty="0">
                <a:latin typeface="Consolas"/>
              </a:rPr>
              <a:t> </a:t>
            </a:r>
            <a:r>
              <a:rPr lang="de-CH" err="1">
                <a:latin typeface="Consolas"/>
              </a:rPr>
              <a:t>town</a:t>
            </a:r>
            <a:r>
              <a:rPr lang="de-CH" dirty="0">
                <a:latin typeface="Consolas"/>
              </a:rPr>
              <a:t> </a:t>
            </a:r>
            <a:r>
              <a:rPr lang="de-CH" b="1" dirty="0">
                <a:latin typeface="Consolas"/>
              </a:rPr>
              <a:t>in</a:t>
            </a:r>
            <a:r>
              <a:rPr lang="de-CH" dirty="0">
                <a:latin typeface="Consolas"/>
              </a:rPr>
              <a:t> </a:t>
            </a:r>
            <a:r>
              <a:rPr lang="de-CH" err="1">
                <a:latin typeface="Consolas"/>
              </a:rPr>
              <a:t>zip_codes</a:t>
            </a:r>
            <a:r>
              <a:rPr lang="de-CH" dirty="0">
                <a:latin typeface="Consolas"/>
              </a:rPr>
              <a:t>:</a:t>
            </a:r>
          </a:p>
          <a:p>
            <a:r>
              <a:rPr lang="de-CH" dirty="0">
                <a:latin typeface="Consolas"/>
              </a:rPr>
              <a:t>	    </a:t>
            </a:r>
            <a:r>
              <a:rPr lang="de-CH" b="1" err="1">
                <a:latin typeface="Consolas"/>
              </a:rPr>
              <a:t>print</a:t>
            </a:r>
            <a:r>
              <a:rPr lang="de-CH" dirty="0">
                <a:latin typeface="Consolas"/>
              </a:rPr>
              <a:t>(</a:t>
            </a:r>
            <a:r>
              <a:rPr lang="de-CH" err="1">
                <a:latin typeface="Consolas"/>
              </a:rPr>
              <a:t>town</a:t>
            </a:r>
            <a:r>
              <a:rPr lang="de-CH" dirty="0">
                <a:latin typeface="Consolas"/>
              </a:rPr>
              <a:t>)</a:t>
            </a:r>
          </a:p>
          <a:p>
            <a:endParaRPr lang="de-CH" dirty="0">
              <a:latin typeface="Consolas"/>
            </a:endParaRPr>
          </a:p>
          <a:p>
            <a:r>
              <a:rPr lang="de-CH" dirty="0">
                <a:latin typeface="Consolas"/>
              </a:rPr>
              <a:t>	&gt;&gt;&gt; Romanshorn</a:t>
            </a:r>
          </a:p>
          <a:p>
            <a:r>
              <a:rPr lang="de-CH" dirty="0">
                <a:latin typeface="Consolas"/>
              </a:rPr>
              <a:t>	&gt;&gt;&gt; Egnach</a:t>
            </a:r>
          </a:p>
          <a:p>
            <a:r>
              <a:rPr lang="de-CH" dirty="0">
                <a:latin typeface="Consolas"/>
              </a:rPr>
              <a:t>	&gt;&gt;&gt; Amriswil</a:t>
            </a:r>
          </a:p>
          <a:p>
            <a:endParaRPr lang="de-CH" dirty="0"/>
          </a:p>
          <a:p>
            <a:r>
              <a:rPr lang="de-CH" dirty="0"/>
              <a:t>Möchten wir sowohl Key als auch Value haben, verwenden wir die </a:t>
            </a:r>
            <a:r>
              <a:rPr lang="de-CH" b="1" err="1">
                <a:latin typeface="Consolas"/>
              </a:rPr>
              <a:t>items</a:t>
            </a:r>
            <a:r>
              <a:rPr lang="de-CH" b="1" dirty="0">
                <a:latin typeface="Consolas"/>
              </a:rPr>
              <a:t>()</a:t>
            </a:r>
            <a:r>
              <a:rPr lang="de-CH" b="1" dirty="0">
                <a:latin typeface="Courier"/>
              </a:rPr>
              <a:t> </a:t>
            </a:r>
            <a:r>
              <a:rPr lang="de-CH" dirty="0"/>
              <a:t>Funktion:</a:t>
            </a:r>
          </a:p>
          <a:p>
            <a:endParaRPr lang="de-CH" b="1" dirty="0"/>
          </a:p>
          <a:p>
            <a:r>
              <a:rPr lang="de-CH" b="1" dirty="0"/>
              <a:t>	</a:t>
            </a:r>
            <a:r>
              <a:rPr lang="de-CH" b="1" err="1">
                <a:latin typeface="Consolas"/>
              </a:rPr>
              <a:t>for</a:t>
            </a:r>
            <a:r>
              <a:rPr lang="de-CH" dirty="0">
                <a:latin typeface="Consolas"/>
              </a:rPr>
              <a:t> </a:t>
            </a:r>
            <a:r>
              <a:rPr lang="de-CH" err="1">
                <a:latin typeface="Consolas"/>
              </a:rPr>
              <a:t>town</a:t>
            </a:r>
            <a:r>
              <a:rPr lang="de-CH" dirty="0">
                <a:latin typeface="Consolas"/>
              </a:rPr>
              <a:t>, </a:t>
            </a:r>
            <a:r>
              <a:rPr lang="de-CH" err="1">
                <a:latin typeface="Consolas"/>
              </a:rPr>
              <a:t>plz</a:t>
            </a:r>
            <a:r>
              <a:rPr lang="de-CH" dirty="0">
                <a:latin typeface="Consolas"/>
              </a:rPr>
              <a:t> </a:t>
            </a:r>
            <a:r>
              <a:rPr lang="de-CH" b="1" dirty="0">
                <a:latin typeface="Consolas"/>
              </a:rPr>
              <a:t>in</a:t>
            </a:r>
            <a:r>
              <a:rPr lang="de-CH" dirty="0">
                <a:latin typeface="Consolas"/>
              </a:rPr>
              <a:t> </a:t>
            </a:r>
            <a:r>
              <a:rPr lang="de-CH" err="1">
                <a:latin typeface="Consolas"/>
              </a:rPr>
              <a:t>zip_codes.items</a:t>
            </a:r>
            <a:r>
              <a:rPr lang="de-CH" dirty="0">
                <a:latin typeface="Consolas"/>
              </a:rPr>
              <a:t>():</a:t>
            </a:r>
          </a:p>
          <a:p>
            <a:r>
              <a:rPr lang="de-CH" dirty="0">
                <a:latin typeface="Consolas"/>
              </a:rPr>
              <a:t>	    </a:t>
            </a:r>
            <a:r>
              <a:rPr lang="de-CH" b="1" err="1">
                <a:latin typeface="Consolas"/>
              </a:rPr>
              <a:t>print</a:t>
            </a:r>
            <a:r>
              <a:rPr lang="de-CH" dirty="0">
                <a:latin typeface="Consolas"/>
              </a:rPr>
              <a:t>(</a:t>
            </a:r>
            <a:r>
              <a:rPr lang="de-CH" err="1">
                <a:latin typeface="Consolas"/>
              </a:rPr>
              <a:t>plz</a:t>
            </a:r>
            <a:r>
              <a:rPr lang="de-CH" dirty="0">
                <a:latin typeface="Consolas"/>
              </a:rPr>
              <a:t>, </a:t>
            </a:r>
            <a:r>
              <a:rPr lang="de-CH" err="1">
                <a:latin typeface="Consolas"/>
              </a:rPr>
              <a:t>town</a:t>
            </a:r>
            <a:r>
              <a:rPr lang="de-CH" dirty="0">
                <a:latin typeface="Consolas"/>
              </a:rPr>
              <a:t>)</a:t>
            </a:r>
          </a:p>
          <a:p>
            <a:endParaRPr lang="de-CH" dirty="0">
              <a:latin typeface="Consolas"/>
            </a:endParaRPr>
          </a:p>
          <a:p>
            <a:r>
              <a:rPr lang="de-CH" dirty="0">
                <a:latin typeface="Consolas"/>
              </a:rPr>
              <a:t>	&gt;&gt;&gt; 8591 Romanshorn</a:t>
            </a:r>
          </a:p>
          <a:p>
            <a:r>
              <a:rPr lang="de-CH" dirty="0">
                <a:latin typeface="Consolas"/>
              </a:rPr>
              <a:t>	&gt;&gt;&gt; 9322 Egnach</a:t>
            </a:r>
          </a:p>
          <a:p>
            <a:r>
              <a:rPr lang="de-CH" dirty="0">
                <a:latin typeface="Consolas"/>
              </a:rPr>
              <a:t>	&gt;&gt;&gt; 8580 Amriswil</a:t>
            </a:r>
          </a:p>
        </p:txBody>
      </p:sp>
    </p:spTree>
    <p:extLst>
      <p:ext uri="{BB962C8B-B14F-4D97-AF65-F5344CB8AC3E}">
        <p14:creationId xmlns:p14="http://schemas.microsoft.com/office/powerpoint/2010/main" val="1261110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B83B9F-BCF3-C37A-A7F8-CBE495F645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>
                <a:cs typeface="Calibri Light"/>
              </a:rPr>
              <a:t>Weshalb</a:t>
            </a:r>
            <a:r>
              <a:rPr lang="en-US">
                <a:cs typeface="Calibri Light"/>
              </a:rPr>
              <a:t> Python?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B66F3E-BAAF-57C4-AFB4-EECC330430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Calibri"/>
              </a:rPr>
              <a:t>Weil es </a:t>
            </a:r>
            <a:r>
              <a:rPr lang="en-US" dirty="0" err="1">
                <a:cs typeface="Calibri"/>
              </a:rPr>
              <a:t>Spass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macht</a:t>
            </a:r>
            <a:r>
              <a:rPr lang="en-US" dirty="0">
                <a:cs typeface="Calibri"/>
              </a:rPr>
              <a:t> </a:t>
            </a:r>
            <a:r>
              <a:rPr lang="en-US" dirty="0">
                <a:cs typeface="Calibri"/>
                <a:sym typeface="Wingdings" pitchFamily="2" charset="2"/>
              </a:rPr>
              <a:t></a:t>
            </a:r>
          </a:p>
          <a:p>
            <a:r>
              <a:rPr lang="en-US" dirty="0">
                <a:cs typeface="Calibri"/>
                <a:sym typeface="Wingdings" pitchFamily="2" charset="2"/>
              </a:rPr>
              <a:t>Weil Excel und Sheets </a:t>
            </a:r>
            <a:r>
              <a:rPr lang="en-US" dirty="0" err="1">
                <a:cs typeface="Calibri"/>
                <a:sym typeface="Wingdings" pitchFamily="2" charset="2"/>
              </a:rPr>
              <a:t>auch</a:t>
            </a:r>
            <a:r>
              <a:rPr lang="en-US" dirty="0">
                <a:cs typeface="Calibri"/>
                <a:sym typeface="Wingdings" pitchFamily="2" charset="2"/>
              </a:rPr>
              <a:t> mal an </a:t>
            </a:r>
            <a:r>
              <a:rPr lang="en-US" dirty="0" err="1">
                <a:cs typeface="Calibri"/>
                <a:sym typeface="Wingdings" pitchFamily="2" charset="2"/>
              </a:rPr>
              <a:t>ihre</a:t>
            </a:r>
            <a:r>
              <a:rPr lang="en-US" dirty="0">
                <a:cs typeface="Calibri"/>
                <a:sym typeface="Wingdings" pitchFamily="2" charset="2"/>
              </a:rPr>
              <a:t> </a:t>
            </a:r>
            <a:r>
              <a:rPr lang="en-US" dirty="0" err="1">
                <a:cs typeface="Calibri"/>
                <a:sym typeface="Wingdings" pitchFamily="2" charset="2"/>
              </a:rPr>
              <a:t>Grenzen</a:t>
            </a:r>
            <a:r>
              <a:rPr lang="en-US" dirty="0">
                <a:cs typeface="Calibri"/>
                <a:sym typeface="Wingdings" pitchFamily="2" charset="2"/>
              </a:rPr>
              <a:t> </a:t>
            </a:r>
            <a:r>
              <a:rPr lang="en-US" dirty="0" err="1">
                <a:cs typeface="Calibri"/>
                <a:sym typeface="Wingdings" pitchFamily="2" charset="2"/>
              </a:rPr>
              <a:t>kommen</a:t>
            </a:r>
            <a:r>
              <a:rPr lang="en-US" dirty="0">
                <a:cs typeface="Calibri"/>
                <a:sym typeface="Wingdings" pitchFamily="2" charset="2"/>
              </a:rPr>
              <a:t>...</a:t>
            </a:r>
            <a:endParaRPr lang="en-US" dirty="0">
              <a:cs typeface="Calibri"/>
            </a:endParaRPr>
          </a:p>
          <a:p>
            <a:pPr lvl="1"/>
            <a:r>
              <a:rPr lang="en-US" dirty="0" err="1">
                <a:cs typeface="Calibri"/>
                <a:sym typeface="Wingdings" pitchFamily="2" charset="2"/>
              </a:rPr>
              <a:t>wieviele</a:t>
            </a:r>
            <a:r>
              <a:rPr lang="en-US" dirty="0">
                <a:cs typeface="Calibri"/>
                <a:sym typeface="Wingdings" pitchFamily="2" charset="2"/>
              </a:rPr>
              <a:t> </a:t>
            </a:r>
            <a:r>
              <a:rPr lang="en-US" dirty="0" err="1">
                <a:cs typeface="Calibri"/>
                <a:sym typeface="Wingdings" pitchFamily="2" charset="2"/>
              </a:rPr>
              <a:t>Zeilen</a:t>
            </a:r>
            <a:r>
              <a:rPr lang="en-US" dirty="0">
                <a:cs typeface="Calibri"/>
                <a:sym typeface="Wingdings" pitchFamily="2" charset="2"/>
              </a:rPr>
              <a:t> </a:t>
            </a:r>
            <a:r>
              <a:rPr lang="en-US" dirty="0" err="1">
                <a:cs typeface="Calibri"/>
                <a:sym typeface="Wingdings" pitchFamily="2" charset="2"/>
              </a:rPr>
              <a:t>können</a:t>
            </a:r>
            <a:r>
              <a:rPr lang="en-US" dirty="0">
                <a:cs typeface="Calibri"/>
                <a:sym typeface="Wingdings" pitchFamily="2" charset="2"/>
              </a:rPr>
              <a:t> </a:t>
            </a:r>
            <a:r>
              <a:rPr lang="en-US" dirty="0" err="1">
                <a:cs typeface="Calibri"/>
                <a:sym typeface="Wingdings" pitchFamily="2" charset="2"/>
              </a:rPr>
              <a:t>dort</a:t>
            </a:r>
            <a:r>
              <a:rPr lang="en-US" dirty="0">
                <a:cs typeface="Calibri"/>
                <a:sym typeface="Wingdings" pitchFamily="2" charset="2"/>
              </a:rPr>
              <a:t> </a:t>
            </a:r>
            <a:r>
              <a:rPr lang="en-US" dirty="0" err="1">
                <a:cs typeface="Calibri"/>
                <a:sym typeface="Wingdings" pitchFamily="2" charset="2"/>
              </a:rPr>
              <a:t>bearbeitet</a:t>
            </a:r>
            <a:r>
              <a:rPr lang="en-US" dirty="0">
                <a:cs typeface="Calibri"/>
                <a:sym typeface="Wingdings" pitchFamily="2" charset="2"/>
              </a:rPr>
              <a:t> </a:t>
            </a:r>
            <a:r>
              <a:rPr lang="en-US" dirty="0" err="1">
                <a:cs typeface="Calibri"/>
                <a:sym typeface="Wingdings" pitchFamily="2" charset="2"/>
              </a:rPr>
              <a:t>werden</a:t>
            </a:r>
            <a:r>
              <a:rPr lang="en-US" dirty="0">
                <a:cs typeface="Calibri"/>
                <a:sym typeface="Wingdings" pitchFamily="2" charset="2"/>
              </a:rPr>
              <a:t>?</a:t>
            </a:r>
            <a:endParaRPr lang="en-US" dirty="0">
              <a:cs typeface="Calibri"/>
            </a:endParaRPr>
          </a:p>
          <a:p>
            <a:pPr lvl="1"/>
            <a:r>
              <a:rPr lang="en-US" dirty="0">
                <a:cs typeface="Calibri"/>
                <a:sym typeface="Wingdings" pitchFamily="2" charset="2"/>
              </a:rPr>
              <a:t> </a:t>
            </a:r>
            <a:r>
              <a:rPr lang="en-US" dirty="0" err="1">
                <a:cs typeface="Calibri"/>
                <a:sym typeface="Wingdings" pitchFamily="2" charset="2"/>
              </a:rPr>
              <a:t>Ausprobieren</a:t>
            </a:r>
            <a:r>
              <a:rPr lang="en-US" dirty="0">
                <a:cs typeface="Calibri"/>
                <a:sym typeface="Wingdings" pitchFamily="2" charset="2"/>
              </a:rPr>
              <a:t>, </a:t>
            </a:r>
            <a:r>
              <a:rPr lang="en-US" dirty="0" err="1">
                <a:cs typeface="Calibri"/>
                <a:sym typeface="Wingdings" pitchFamily="2" charset="2"/>
              </a:rPr>
              <a:t>aber</a:t>
            </a:r>
            <a:r>
              <a:rPr lang="en-US" dirty="0">
                <a:cs typeface="Calibri"/>
                <a:sym typeface="Wingdings" pitchFamily="2" charset="2"/>
              </a:rPr>
              <a:t> Achtung, </a:t>
            </a:r>
            <a:r>
              <a:rPr lang="en-US" dirty="0" err="1">
                <a:cs typeface="Calibri"/>
                <a:sym typeface="Wingdings" pitchFamily="2" charset="2"/>
              </a:rPr>
              <a:t>vielleicht</a:t>
            </a:r>
            <a:r>
              <a:rPr lang="en-US" dirty="0">
                <a:cs typeface="Calibri"/>
                <a:sym typeface="Wingdings" pitchFamily="2" charset="2"/>
              </a:rPr>
              <a:t> </a:t>
            </a:r>
            <a:r>
              <a:rPr lang="en-US" dirty="0" err="1">
                <a:cs typeface="Calibri"/>
                <a:sym typeface="Wingdings" pitchFamily="2" charset="2"/>
              </a:rPr>
              <a:t>stürzt</a:t>
            </a:r>
            <a:r>
              <a:rPr lang="en-US" dirty="0">
                <a:cs typeface="Calibri"/>
                <a:sym typeface="Wingdings" pitchFamily="2" charset="2"/>
              </a:rPr>
              <a:t> </a:t>
            </a:r>
            <a:r>
              <a:rPr lang="en-US" dirty="0" err="1">
                <a:cs typeface="Calibri"/>
                <a:sym typeface="Wingdings" pitchFamily="2" charset="2"/>
              </a:rPr>
              <a:t>dein</a:t>
            </a:r>
            <a:r>
              <a:rPr lang="en-US" dirty="0">
                <a:cs typeface="Calibri"/>
                <a:sym typeface="Wingdings" pitchFamily="2" charset="2"/>
              </a:rPr>
              <a:t> Computer ab...</a:t>
            </a:r>
            <a:endParaRPr lang="en-US" dirty="0">
              <a:cs typeface="Calibri"/>
            </a:endParaRPr>
          </a:p>
          <a:p>
            <a:endParaRPr lang="en-US">
              <a:cs typeface="Calibri"/>
              <a:sym typeface="Wingdings" pitchFamily="2" charset="2"/>
            </a:endParaRPr>
          </a:p>
          <a:p>
            <a:r>
              <a:rPr lang="de-CH" dirty="0"/>
              <a:t>Fast jedes Programm muss früher oder später Daten einlesen oder ausgeben.</a:t>
            </a:r>
            <a:endParaRPr lang="de-CH" dirty="0">
              <a:cs typeface="Calibri"/>
            </a:endParaRPr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151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7C7C8C-EA60-A8FF-4711-6292B52F40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Dictionary Lookup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1B3115E0-C3FB-55E5-C984-8BAE9CDEDC2E}"/>
              </a:ext>
            </a:extLst>
          </p:cNvPr>
          <p:cNvSpPr/>
          <p:nvPr/>
        </p:nvSpPr>
        <p:spPr>
          <a:xfrm>
            <a:off x="838200" y="1691561"/>
            <a:ext cx="9291918" cy="3693319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de-CH" dirty="0">
                <a:solidFill>
                  <a:srgbClr val="333333"/>
                </a:solidFill>
                <a:latin typeface="Helvetica Neue" panose="02000503000000020004" pitchFamily="2" charset="0"/>
              </a:rPr>
              <a:t>Der Zugriff über den Key ist schnell:</a:t>
            </a:r>
          </a:p>
          <a:p>
            <a:endParaRPr lang="de-CH" dirty="0"/>
          </a:p>
          <a:p>
            <a:r>
              <a:rPr lang="de-CH" dirty="0">
                <a:latin typeface="Consolas"/>
              </a:rPr>
              <a:t>	</a:t>
            </a:r>
            <a:r>
              <a:rPr lang="de-CH" err="1">
                <a:latin typeface="Consolas"/>
              </a:rPr>
              <a:t>plz</a:t>
            </a:r>
            <a:r>
              <a:rPr lang="de-CH" dirty="0">
                <a:latin typeface="Consolas"/>
              </a:rPr>
              <a:t> </a:t>
            </a:r>
            <a:r>
              <a:rPr lang="de-CH" dirty="0">
                <a:solidFill>
                  <a:srgbClr val="808080"/>
                </a:solidFill>
                <a:latin typeface="Consolas"/>
              </a:rPr>
              <a:t>=</a:t>
            </a:r>
            <a:r>
              <a:rPr lang="de-CH" dirty="0">
                <a:latin typeface="Consolas"/>
              </a:rPr>
              <a:t> </a:t>
            </a:r>
            <a:r>
              <a:rPr lang="de-CH" err="1">
                <a:latin typeface="Consolas"/>
              </a:rPr>
              <a:t>zip_codes</a:t>
            </a:r>
            <a:r>
              <a:rPr lang="de-CH" dirty="0">
                <a:solidFill>
                  <a:srgbClr val="808080"/>
                </a:solidFill>
                <a:latin typeface="Consolas"/>
              </a:rPr>
              <a:t>[</a:t>
            </a:r>
            <a:r>
              <a:rPr lang="de-CH" dirty="0">
                <a:solidFill>
                  <a:srgbClr val="CE9178"/>
                </a:solidFill>
                <a:latin typeface="Consolas"/>
              </a:rPr>
              <a:t>'Romanshorn’</a:t>
            </a:r>
            <a:r>
              <a:rPr lang="de-CH" dirty="0">
                <a:solidFill>
                  <a:srgbClr val="808080"/>
                </a:solidFill>
                <a:latin typeface="Consolas"/>
              </a:rPr>
              <a:t>]</a:t>
            </a:r>
          </a:p>
          <a:p>
            <a:endParaRPr lang="de-CH" dirty="0">
              <a:solidFill>
                <a:srgbClr val="808080"/>
              </a:solidFill>
              <a:latin typeface="Helvetica Neue" panose="02000503000000020004" pitchFamily="2" charset="0"/>
            </a:endParaRPr>
          </a:p>
          <a:p>
            <a:r>
              <a:rPr lang="de-CH" dirty="0">
                <a:solidFill>
                  <a:srgbClr val="333333"/>
                </a:solidFill>
                <a:latin typeface="Helvetica Neue" panose="02000503000000020004" pitchFamily="2" charset="0"/>
              </a:rPr>
              <a:t>Suchen wir nach einem Wert (</a:t>
            </a:r>
            <a:r>
              <a:rPr lang="de-CH" i="1" dirty="0" err="1">
                <a:solidFill>
                  <a:srgbClr val="333333"/>
                </a:solidFill>
                <a:latin typeface="Helvetica Neue" panose="02000503000000020004" pitchFamily="2" charset="0"/>
              </a:rPr>
              <a:t>value</a:t>
            </a:r>
            <a:r>
              <a:rPr lang="de-CH" dirty="0">
                <a:solidFill>
                  <a:srgbClr val="333333"/>
                </a:solidFill>
                <a:latin typeface="Helvetica Neue" panose="02000503000000020004" pitchFamily="2" charset="0"/>
              </a:rPr>
              <a:t>), müssen wir danach suchen:</a:t>
            </a:r>
          </a:p>
          <a:p>
            <a:endParaRPr lang="de-CH" dirty="0">
              <a:solidFill>
                <a:srgbClr val="333333"/>
              </a:solidFill>
              <a:latin typeface="Helvetica Neue" panose="02000503000000020004" pitchFamily="2" charset="0"/>
            </a:endParaRPr>
          </a:p>
          <a:p>
            <a:r>
              <a:rPr lang="de-CH" b="1" dirty="0">
                <a:latin typeface="Courier"/>
              </a:rPr>
              <a:t>	</a:t>
            </a:r>
            <a:r>
              <a:rPr lang="de-CH" b="1" err="1">
                <a:latin typeface="Consolas"/>
              </a:rPr>
              <a:t>for</a:t>
            </a:r>
            <a:r>
              <a:rPr lang="de-CH" dirty="0">
                <a:latin typeface="Consolas"/>
              </a:rPr>
              <a:t> </a:t>
            </a:r>
            <a:r>
              <a:rPr lang="de-CH" err="1">
                <a:latin typeface="Consolas"/>
              </a:rPr>
              <a:t>town</a:t>
            </a:r>
            <a:r>
              <a:rPr lang="de-CH" dirty="0">
                <a:latin typeface="Consolas"/>
              </a:rPr>
              <a:t>, </a:t>
            </a:r>
            <a:r>
              <a:rPr lang="de-CH" err="1">
                <a:latin typeface="Consolas"/>
              </a:rPr>
              <a:t>plz</a:t>
            </a:r>
            <a:r>
              <a:rPr lang="de-CH" dirty="0">
                <a:latin typeface="Consolas"/>
              </a:rPr>
              <a:t> </a:t>
            </a:r>
            <a:r>
              <a:rPr lang="de-CH" b="1" dirty="0">
                <a:latin typeface="Consolas"/>
              </a:rPr>
              <a:t>in</a:t>
            </a:r>
            <a:r>
              <a:rPr lang="de-CH" dirty="0">
                <a:latin typeface="Consolas"/>
              </a:rPr>
              <a:t> </a:t>
            </a:r>
            <a:r>
              <a:rPr lang="de-CH" err="1">
                <a:latin typeface="Consolas"/>
              </a:rPr>
              <a:t>zip_codes.items</a:t>
            </a:r>
            <a:r>
              <a:rPr lang="de-CH" dirty="0">
                <a:latin typeface="Consolas"/>
              </a:rPr>
              <a:t>():</a:t>
            </a:r>
          </a:p>
          <a:p>
            <a:r>
              <a:rPr lang="de-CH" dirty="0">
                <a:latin typeface="Consolas"/>
              </a:rPr>
              <a:t>	    </a:t>
            </a:r>
            <a:r>
              <a:rPr lang="de-CH" err="1">
                <a:latin typeface="Consolas"/>
              </a:rPr>
              <a:t>if</a:t>
            </a:r>
            <a:r>
              <a:rPr lang="de-CH" dirty="0">
                <a:latin typeface="Consolas"/>
              </a:rPr>
              <a:t> </a:t>
            </a:r>
            <a:r>
              <a:rPr lang="de-CH" err="1">
                <a:latin typeface="Consolas"/>
              </a:rPr>
              <a:t>plz</a:t>
            </a:r>
            <a:r>
              <a:rPr lang="de-CH" dirty="0">
                <a:latin typeface="Consolas"/>
              </a:rPr>
              <a:t> == 8590:</a:t>
            </a:r>
          </a:p>
          <a:p>
            <a:r>
              <a:rPr lang="de-CH" b="1" dirty="0">
                <a:latin typeface="Consolas"/>
              </a:rPr>
              <a:t>	        </a:t>
            </a:r>
            <a:r>
              <a:rPr lang="de-CH" b="1" err="1">
                <a:latin typeface="Consolas"/>
              </a:rPr>
              <a:t>print</a:t>
            </a:r>
            <a:r>
              <a:rPr lang="de-CH" dirty="0">
                <a:latin typeface="Consolas"/>
              </a:rPr>
              <a:t>(</a:t>
            </a:r>
            <a:r>
              <a:rPr lang="de-CH" err="1">
                <a:latin typeface="Consolas"/>
              </a:rPr>
              <a:t>plz</a:t>
            </a:r>
            <a:r>
              <a:rPr lang="de-CH" dirty="0">
                <a:latin typeface="Consolas"/>
              </a:rPr>
              <a:t>, </a:t>
            </a:r>
            <a:r>
              <a:rPr lang="de-CH" err="1">
                <a:latin typeface="Consolas"/>
              </a:rPr>
              <a:t>town</a:t>
            </a:r>
            <a:r>
              <a:rPr lang="de-CH" dirty="0">
                <a:latin typeface="Consolas"/>
              </a:rPr>
              <a:t>)</a:t>
            </a:r>
          </a:p>
          <a:p>
            <a:endParaRPr lang="de-CH" dirty="0"/>
          </a:p>
          <a:p>
            <a:r>
              <a:rPr lang="de-CH" dirty="0">
                <a:solidFill>
                  <a:srgbClr val="333333"/>
                </a:solidFill>
                <a:latin typeface="Helvetica Neue" panose="02000503000000020004" pitchFamily="2" charset="0"/>
              </a:rPr>
              <a:t>Alternative?</a:t>
            </a:r>
          </a:p>
          <a:p>
            <a:r>
              <a:rPr lang="de-CH" dirty="0">
                <a:solidFill>
                  <a:srgbClr val="333333"/>
                </a:solidFill>
                <a:latin typeface="Helvetica Neue" panose="02000503000000020004" pitchFamily="2" charset="0"/>
              </a:rPr>
              <a:t>	zweites Dictionary anlegen mit den PLZs als Schlüssel.</a:t>
            </a:r>
          </a:p>
          <a:p>
            <a:endParaRPr lang="de-CH" dirty="0">
              <a:solidFill>
                <a:srgbClr val="808080"/>
              </a:solidFill>
              <a:latin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6808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301B08-45FA-12DD-180E-2FEF893D2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Aufgaben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BF14138-D6BB-7552-20DC-CC973328E0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/>
              <a:t>A1-A3</a:t>
            </a:r>
          </a:p>
          <a:p>
            <a:pPr lvl="1"/>
            <a:r>
              <a:rPr lang="de-CH" dirty="0"/>
              <a:t>Dictionary mit Orten und Postleitzahlen erstellen.</a:t>
            </a:r>
          </a:p>
          <a:p>
            <a:pPr lvl="1"/>
            <a:r>
              <a:rPr lang="de-CH" dirty="0" err="1">
                <a:latin typeface="Courier" pitchFamily="2" charset="0"/>
              </a:rPr>
              <a:t>plz.csv</a:t>
            </a:r>
            <a:r>
              <a:rPr lang="de-CH" dirty="0"/>
              <a:t> einlesen und in Dictionary speichern.</a:t>
            </a:r>
          </a:p>
          <a:p>
            <a:pPr lvl="1"/>
            <a:r>
              <a:rPr lang="de-CH" dirty="0"/>
              <a:t>Postleitzahlen und Gemeindedaten kombinieren.</a:t>
            </a:r>
          </a:p>
        </p:txBody>
      </p:sp>
    </p:spTree>
    <p:extLst>
      <p:ext uri="{BB962C8B-B14F-4D97-AF65-F5344CB8AC3E}">
        <p14:creationId xmlns:p14="http://schemas.microsoft.com/office/powerpoint/2010/main" val="9547549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2E2A64-5DBF-3938-DAB4-B8A83B5928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/>
              <a:t>Dateien lesen in Python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C9CFE13-2733-1421-ACD8-D9597F199F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609699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lvl="1"/>
            <a:r>
              <a:rPr lang="de-CH">
                <a:highlight>
                  <a:srgbClr val="C0C0C0"/>
                </a:highlight>
                <a:latin typeface="Consolas"/>
                <a:cs typeface="Consolas" panose="020B0609020204030204" pitchFamily="49" charset="0"/>
              </a:rPr>
              <a:t>open()</a:t>
            </a:r>
            <a:r>
              <a:rPr lang="de-CH" dirty="0">
                <a:highlight>
                  <a:srgbClr val="C0C0C0"/>
                </a:highlight>
              </a:rPr>
              <a:t> </a:t>
            </a:r>
            <a:r>
              <a:rPr lang="de-CH" dirty="0"/>
              <a:t>öffnet eine Datei</a:t>
            </a:r>
          </a:p>
          <a:p>
            <a:pPr lvl="2"/>
            <a:r>
              <a:rPr lang="de-CH" dirty="0"/>
              <a:t>Die Datei wird beim Betriebssystem gesperrt.</a:t>
            </a:r>
            <a:endParaRPr lang="de-CH" dirty="0">
              <a:cs typeface="Calibri"/>
            </a:endParaRPr>
          </a:p>
          <a:p>
            <a:pPr lvl="2"/>
            <a:r>
              <a:rPr lang="de-CH" dirty="0"/>
              <a:t>Damit sie sicher wieder freigegeben wird, benützen wir die </a:t>
            </a:r>
            <a:r>
              <a:rPr lang="de-CH" dirty="0" err="1">
                <a:highlight>
                  <a:srgbClr val="C0C0C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with</a:t>
            </a:r>
            <a:r>
              <a:rPr lang="de-CH" dirty="0">
                <a:highlight>
                  <a:srgbClr val="C0C0C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... </a:t>
            </a:r>
            <a:r>
              <a:rPr lang="de-CH" dirty="0" err="1">
                <a:highlight>
                  <a:srgbClr val="C0C0C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as</a:t>
            </a:r>
            <a:r>
              <a:rPr lang="de-CH" dirty="0"/>
              <a:t> Anweisung.</a:t>
            </a:r>
            <a:endParaRPr lang="de-CH" dirty="0">
              <a:cs typeface="Calibri"/>
            </a:endParaRPr>
          </a:p>
          <a:p>
            <a:pPr lvl="2"/>
            <a:r>
              <a:rPr lang="de-CH" dirty="0"/>
              <a:t>Mit einer </a:t>
            </a:r>
            <a:r>
              <a:rPr lang="de-CH" dirty="0" err="1">
                <a:latin typeface="Consolas" panose="020B0609020204030204" pitchFamily="49" charset="0"/>
                <a:cs typeface="Consolas" panose="020B0609020204030204" pitchFamily="49" charset="0"/>
              </a:rPr>
              <a:t>for</a:t>
            </a:r>
            <a:r>
              <a:rPr lang="de-CH" dirty="0"/>
              <a:t>-Schleife besuchen wir alle Zeilen.</a:t>
            </a:r>
            <a:endParaRPr lang="de-CH" dirty="0">
              <a:cs typeface="Calibri"/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CF8C3262-C5F9-15F7-0C75-3B6DFF027070}"/>
              </a:ext>
            </a:extLst>
          </p:cNvPr>
          <p:cNvSpPr txBox="1"/>
          <p:nvPr/>
        </p:nvSpPr>
        <p:spPr>
          <a:xfrm>
            <a:off x="4759287" y="3930194"/>
            <a:ext cx="7229819" cy="1600438"/>
          </a:xfrm>
          <a:custGeom>
            <a:avLst/>
            <a:gdLst>
              <a:gd name="connsiteX0" fmla="*/ 0 w 7229819"/>
              <a:gd name="connsiteY0" fmla="*/ 0 h 1600438"/>
              <a:gd name="connsiteX1" fmla="*/ 801853 w 7229819"/>
              <a:gd name="connsiteY1" fmla="*/ 0 h 1600438"/>
              <a:gd name="connsiteX2" fmla="*/ 1603705 w 7229819"/>
              <a:gd name="connsiteY2" fmla="*/ 0 h 1600438"/>
              <a:gd name="connsiteX3" fmla="*/ 2260962 w 7229819"/>
              <a:gd name="connsiteY3" fmla="*/ 0 h 1600438"/>
              <a:gd name="connsiteX4" fmla="*/ 2990516 w 7229819"/>
              <a:gd name="connsiteY4" fmla="*/ 0 h 1600438"/>
              <a:gd name="connsiteX5" fmla="*/ 3575474 w 7229819"/>
              <a:gd name="connsiteY5" fmla="*/ 0 h 1600438"/>
              <a:gd name="connsiteX6" fmla="*/ 4232730 w 7229819"/>
              <a:gd name="connsiteY6" fmla="*/ 0 h 1600438"/>
              <a:gd name="connsiteX7" fmla="*/ 5034583 w 7229819"/>
              <a:gd name="connsiteY7" fmla="*/ 0 h 1600438"/>
              <a:gd name="connsiteX8" fmla="*/ 5547243 w 7229819"/>
              <a:gd name="connsiteY8" fmla="*/ 0 h 1600438"/>
              <a:gd name="connsiteX9" fmla="*/ 6276797 w 7229819"/>
              <a:gd name="connsiteY9" fmla="*/ 0 h 1600438"/>
              <a:gd name="connsiteX10" fmla="*/ 7229819 w 7229819"/>
              <a:gd name="connsiteY10" fmla="*/ 0 h 1600438"/>
              <a:gd name="connsiteX11" fmla="*/ 7229819 w 7229819"/>
              <a:gd name="connsiteY11" fmla="*/ 533479 h 1600438"/>
              <a:gd name="connsiteX12" fmla="*/ 7229819 w 7229819"/>
              <a:gd name="connsiteY12" fmla="*/ 1066958 h 1600438"/>
              <a:gd name="connsiteX13" fmla="*/ 7229819 w 7229819"/>
              <a:gd name="connsiteY13" fmla="*/ 1600438 h 1600438"/>
              <a:gd name="connsiteX14" fmla="*/ 6427966 w 7229819"/>
              <a:gd name="connsiteY14" fmla="*/ 1600438 h 1600438"/>
              <a:gd name="connsiteX15" fmla="*/ 5770710 w 7229819"/>
              <a:gd name="connsiteY15" fmla="*/ 1600438 h 1600438"/>
              <a:gd name="connsiteX16" fmla="*/ 5113454 w 7229819"/>
              <a:gd name="connsiteY16" fmla="*/ 1600438 h 1600438"/>
              <a:gd name="connsiteX17" fmla="*/ 4456198 w 7229819"/>
              <a:gd name="connsiteY17" fmla="*/ 1600438 h 1600438"/>
              <a:gd name="connsiteX18" fmla="*/ 3798941 w 7229819"/>
              <a:gd name="connsiteY18" fmla="*/ 1600438 h 1600438"/>
              <a:gd name="connsiteX19" fmla="*/ 3213983 w 7229819"/>
              <a:gd name="connsiteY19" fmla="*/ 1600438 h 1600438"/>
              <a:gd name="connsiteX20" fmla="*/ 2484429 w 7229819"/>
              <a:gd name="connsiteY20" fmla="*/ 1600438 h 1600438"/>
              <a:gd name="connsiteX21" fmla="*/ 1827172 w 7229819"/>
              <a:gd name="connsiteY21" fmla="*/ 1600438 h 1600438"/>
              <a:gd name="connsiteX22" fmla="*/ 1025320 w 7229819"/>
              <a:gd name="connsiteY22" fmla="*/ 1600438 h 1600438"/>
              <a:gd name="connsiteX23" fmla="*/ 0 w 7229819"/>
              <a:gd name="connsiteY23" fmla="*/ 1600438 h 1600438"/>
              <a:gd name="connsiteX24" fmla="*/ 0 w 7229819"/>
              <a:gd name="connsiteY24" fmla="*/ 1050953 h 1600438"/>
              <a:gd name="connsiteX25" fmla="*/ 0 w 7229819"/>
              <a:gd name="connsiteY25" fmla="*/ 517474 h 1600438"/>
              <a:gd name="connsiteX26" fmla="*/ 0 w 7229819"/>
              <a:gd name="connsiteY26" fmla="*/ 0 h 1600438"/>
              <a:gd name="connsiteX0" fmla="*/ 0 w 7229819"/>
              <a:gd name="connsiteY0" fmla="*/ 0 h 1600438"/>
              <a:gd name="connsiteX1" fmla="*/ 584958 w 7229819"/>
              <a:gd name="connsiteY1" fmla="*/ 0 h 1600438"/>
              <a:gd name="connsiteX2" fmla="*/ 1025320 w 7229819"/>
              <a:gd name="connsiteY2" fmla="*/ 0 h 1600438"/>
              <a:gd name="connsiteX3" fmla="*/ 1827172 w 7229819"/>
              <a:gd name="connsiteY3" fmla="*/ 0 h 1600438"/>
              <a:gd name="connsiteX4" fmla="*/ 2412131 w 7229819"/>
              <a:gd name="connsiteY4" fmla="*/ 0 h 1600438"/>
              <a:gd name="connsiteX5" fmla="*/ 2997089 w 7229819"/>
              <a:gd name="connsiteY5" fmla="*/ 0 h 1600438"/>
              <a:gd name="connsiteX6" fmla="*/ 3798941 w 7229819"/>
              <a:gd name="connsiteY6" fmla="*/ 0 h 1600438"/>
              <a:gd name="connsiteX7" fmla="*/ 4311601 w 7229819"/>
              <a:gd name="connsiteY7" fmla="*/ 0 h 1600438"/>
              <a:gd name="connsiteX8" fmla="*/ 5113454 w 7229819"/>
              <a:gd name="connsiteY8" fmla="*/ 0 h 1600438"/>
              <a:gd name="connsiteX9" fmla="*/ 5915306 w 7229819"/>
              <a:gd name="connsiteY9" fmla="*/ 0 h 1600438"/>
              <a:gd name="connsiteX10" fmla="*/ 6572563 w 7229819"/>
              <a:gd name="connsiteY10" fmla="*/ 0 h 1600438"/>
              <a:gd name="connsiteX11" fmla="*/ 7229819 w 7229819"/>
              <a:gd name="connsiteY11" fmla="*/ 0 h 1600438"/>
              <a:gd name="connsiteX12" fmla="*/ 7229819 w 7229819"/>
              <a:gd name="connsiteY12" fmla="*/ 517474 h 1600438"/>
              <a:gd name="connsiteX13" fmla="*/ 7229819 w 7229819"/>
              <a:gd name="connsiteY13" fmla="*/ 1002941 h 1600438"/>
              <a:gd name="connsiteX14" fmla="*/ 7229819 w 7229819"/>
              <a:gd name="connsiteY14" fmla="*/ 1600438 h 1600438"/>
              <a:gd name="connsiteX15" fmla="*/ 6572563 w 7229819"/>
              <a:gd name="connsiteY15" fmla="*/ 1600438 h 1600438"/>
              <a:gd name="connsiteX16" fmla="*/ 5915306 w 7229819"/>
              <a:gd name="connsiteY16" fmla="*/ 1600438 h 1600438"/>
              <a:gd name="connsiteX17" fmla="*/ 5113454 w 7229819"/>
              <a:gd name="connsiteY17" fmla="*/ 1600438 h 1600438"/>
              <a:gd name="connsiteX18" fmla="*/ 4456198 w 7229819"/>
              <a:gd name="connsiteY18" fmla="*/ 1600438 h 1600438"/>
              <a:gd name="connsiteX19" fmla="*/ 4015836 w 7229819"/>
              <a:gd name="connsiteY19" fmla="*/ 1600438 h 1600438"/>
              <a:gd name="connsiteX20" fmla="*/ 3503176 w 7229819"/>
              <a:gd name="connsiteY20" fmla="*/ 1600438 h 1600438"/>
              <a:gd name="connsiteX21" fmla="*/ 2701323 w 7229819"/>
              <a:gd name="connsiteY21" fmla="*/ 1600438 h 1600438"/>
              <a:gd name="connsiteX22" fmla="*/ 2044067 w 7229819"/>
              <a:gd name="connsiteY22" fmla="*/ 1600438 h 1600438"/>
              <a:gd name="connsiteX23" fmla="*/ 1531407 w 7229819"/>
              <a:gd name="connsiteY23" fmla="*/ 1600438 h 1600438"/>
              <a:gd name="connsiteX24" fmla="*/ 874151 w 7229819"/>
              <a:gd name="connsiteY24" fmla="*/ 1600438 h 1600438"/>
              <a:gd name="connsiteX25" fmla="*/ 0 w 7229819"/>
              <a:gd name="connsiteY25" fmla="*/ 1600438 h 1600438"/>
              <a:gd name="connsiteX26" fmla="*/ 0 w 7229819"/>
              <a:gd name="connsiteY26" fmla="*/ 1114971 h 1600438"/>
              <a:gd name="connsiteX27" fmla="*/ 0 w 7229819"/>
              <a:gd name="connsiteY27" fmla="*/ 565488 h 1600438"/>
              <a:gd name="connsiteX28" fmla="*/ 0 w 7229819"/>
              <a:gd name="connsiteY28" fmla="*/ 0 h 1600438"/>
              <a:gd name="connsiteX0" fmla="*/ 0 w 7229819"/>
              <a:gd name="connsiteY0" fmla="*/ 0 h 1600438"/>
              <a:gd name="connsiteX1" fmla="*/ 801853 w 7229819"/>
              <a:gd name="connsiteY1" fmla="*/ 0 h 1600438"/>
              <a:gd name="connsiteX2" fmla="*/ 1603705 w 7229819"/>
              <a:gd name="connsiteY2" fmla="*/ 0 h 1600438"/>
              <a:gd name="connsiteX3" fmla="*/ 2260962 w 7229819"/>
              <a:gd name="connsiteY3" fmla="*/ 0 h 1600438"/>
              <a:gd name="connsiteX4" fmla="*/ 2990516 w 7229819"/>
              <a:gd name="connsiteY4" fmla="*/ 0 h 1600438"/>
              <a:gd name="connsiteX5" fmla="*/ 3575474 w 7229819"/>
              <a:gd name="connsiteY5" fmla="*/ 0 h 1600438"/>
              <a:gd name="connsiteX6" fmla="*/ 4232730 w 7229819"/>
              <a:gd name="connsiteY6" fmla="*/ 0 h 1600438"/>
              <a:gd name="connsiteX7" fmla="*/ 5034583 w 7229819"/>
              <a:gd name="connsiteY7" fmla="*/ 0 h 1600438"/>
              <a:gd name="connsiteX8" fmla="*/ 5547243 w 7229819"/>
              <a:gd name="connsiteY8" fmla="*/ 0 h 1600438"/>
              <a:gd name="connsiteX9" fmla="*/ 6276797 w 7229819"/>
              <a:gd name="connsiteY9" fmla="*/ 0 h 1600438"/>
              <a:gd name="connsiteX10" fmla="*/ 7229819 w 7229819"/>
              <a:gd name="connsiteY10" fmla="*/ 0 h 1600438"/>
              <a:gd name="connsiteX11" fmla="*/ 7229819 w 7229819"/>
              <a:gd name="connsiteY11" fmla="*/ 533479 h 1600438"/>
              <a:gd name="connsiteX12" fmla="*/ 7229819 w 7229819"/>
              <a:gd name="connsiteY12" fmla="*/ 1066958 h 1600438"/>
              <a:gd name="connsiteX13" fmla="*/ 7229819 w 7229819"/>
              <a:gd name="connsiteY13" fmla="*/ 1600438 h 1600438"/>
              <a:gd name="connsiteX14" fmla="*/ 6427966 w 7229819"/>
              <a:gd name="connsiteY14" fmla="*/ 1600438 h 1600438"/>
              <a:gd name="connsiteX15" fmla="*/ 5770710 w 7229819"/>
              <a:gd name="connsiteY15" fmla="*/ 1600438 h 1600438"/>
              <a:gd name="connsiteX16" fmla="*/ 5113454 w 7229819"/>
              <a:gd name="connsiteY16" fmla="*/ 1600438 h 1600438"/>
              <a:gd name="connsiteX17" fmla="*/ 4456198 w 7229819"/>
              <a:gd name="connsiteY17" fmla="*/ 1600438 h 1600438"/>
              <a:gd name="connsiteX18" fmla="*/ 3798941 w 7229819"/>
              <a:gd name="connsiteY18" fmla="*/ 1600438 h 1600438"/>
              <a:gd name="connsiteX19" fmla="*/ 3213983 w 7229819"/>
              <a:gd name="connsiteY19" fmla="*/ 1600438 h 1600438"/>
              <a:gd name="connsiteX20" fmla="*/ 2484429 w 7229819"/>
              <a:gd name="connsiteY20" fmla="*/ 1600438 h 1600438"/>
              <a:gd name="connsiteX21" fmla="*/ 1827172 w 7229819"/>
              <a:gd name="connsiteY21" fmla="*/ 1600438 h 1600438"/>
              <a:gd name="connsiteX22" fmla="*/ 1025320 w 7229819"/>
              <a:gd name="connsiteY22" fmla="*/ 1600438 h 1600438"/>
              <a:gd name="connsiteX23" fmla="*/ 0 w 7229819"/>
              <a:gd name="connsiteY23" fmla="*/ 1600438 h 1600438"/>
              <a:gd name="connsiteX24" fmla="*/ 0 w 7229819"/>
              <a:gd name="connsiteY24" fmla="*/ 1050953 h 1600438"/>
              <a:gd name="connsiteX25" fmla="*/ 0 w 7229819"/>
              <a:gd name="connsiteY25" fmla="*/ 517474 h 1600438"/>
              <a:gd name="connsiteX26" fmla="*/ 0 w 7229819"/>
              <a:gd name="connsiteY26" fmla="*/ 0 h 16004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7229819" h="1600438" fill="none" extrusionOk="0">
                <a:moveTo>
                  <a:pt x="0" y="0"/>
                </a:moveTo>
                <a:cubicBezTo>
                  <a:pt x="235155" y="4501"/>
                  <a:pt x="499956" y="-47866"/>
                  <a:pt x="801853" y="0"/>
                </a:cubicBezTo>
                <a:cubicBezTo>
                  <a:pt x="1140581" y="32634"/>
                  <a:pt x="1280920" y="14619"/>
                  <a:pt x="1603705" y="0"/>
                </a:cubicBezTo>
                <a:cubicBezTo>
                  <a:pt x="1931172" y="-18167"/>
                  <a:pt x="2144825" y="9223"/>
                  <a:pt x="2260962" y="0"/>
                </a:cubicBezTo>
                <a:cubicBezTo>
                  <a:pt x="2497209" y="20267"/>
                  <a:pt x="2711029" y="15356"/>
                  <a:pt x="2990516" y="0"/>
                </a:cubicBezTo>
                <a:cubicBezTo>
                  <a:pt x="3259045" y="30177"/>
                  <a:pt x="3339292" y="12790"/>
                  <a:pt x="3575474" y="0"/>
                </a:cubicBezTo>
                <a:cubicBezTo>
                  <a:pt x="3829857" y="8378"/>
                  <a:pt x="3932094" y="-34545"/>
                  <a:pt x="4232730" y="0"/>
                </a:cubicBezTo>
                <a:cubicBezTo>
                  <a:pt x="4536825" y="44408"/>
                  <a:pt x="4668894" y="11732"/>
                  <a:pt x="5034583" y="0"/>
                </a:cubicBezTo>
                <a:cubicBezTo>
                  <a:pt x="5391044" y="-10368"/>
                  <a:pt x="5361814" y="-10648"/>
                  <a:pt x="5547243" y="0"/>
                </a:cubicBezTo>
                <a:cubicBezTo>
                  <a:pt x="5772363" y="16017"/>
                  <a:pt x="5927614" y="-40048"/>
                  <a:pt x="6276797" y="0"/>
                </a:cubicBezTo>
                <a:cubicBezTo>
                  <a:pt x="6618337" y="50030"/>
                  <a:pt x="6810387" y="40677"/>
                  <a:pt x="7229819" y="0"/>
                </a:cubicBezTo>
                <a:cubicBezTo>
                  <a:pt x="7173573" y="184463"/>
                  <a:pt x="7219051" y="394896"/>
                  <a:pt x="7229819" y="533479"/>
                </a:cubicBezTo>
                <a:cubicBezTo>
                  <a:pt x="7291799" y="674568"/>
                  <a:pt x="7199370" y="888440"/>
                  <a:pt x="7229819" y="1066958"/>
                </a:cubicBezTo>
                <a:cubicBezTo>
                  <a:pt x="7253331" y="1284621"/>
                  <a:pt x="7211732" y="1312647"/>
                  <a:pt x="7229819" y="1600438"/>
                </a:cubicBezTo>
                <a:cubicBezTo>
                  <a:pt x="6866388" y="1601636"/>
                  <a:pt x="6643148" y="1601115"/>
                  <a:pt x="6427966" y="1600438"/>
                </a:cubicBezTo>
                <a:cubicBezTo>
                  <a:pt x="6176345" y="1577412"/>
                  <a:pt x="5937278" y="1568577"/>
                  <a:pt x="5770710" y="1600438"/>
                </a:cubicBezTo>
                <a:cubicBezTo>
                  <a:pt x="5643256" y="1573340"/>
                  <a:pt x="5354867" y="1550878"/>
                  <a:pt x="5113454" y="1600438"/>
                </a:cubicBezTo>
                <a:cubicBezTo>
                  <a:pt x="4906270" y="1605433"/>
                  <a:pt x="4774139" y="1628009"/>
                  <a:pt x="4456198" y="1600438"/>
                </a:cubicBezTo>
                <a:cubicBezTo>
                  <a:pt x="4123286" y="1579977"/>
                  <a:pt x="4072122" y="1588547"/>
                  <a:pt x="3798941" y="1600438"/>
                </a:cubicBezTo>
                <a:cubicBezTo>
                  <a:pt x="3533600" y="1640649"/>
                  <a:pt x="3369330" y="1584443"/>
                  <a:pt x="3213983" y="1600438"/>
                </a:cubicBezTo>
                <a:cubicBezTo>
                  <a:pt x="3014340" y="1581922"/>
                  <a:pt x="2662569" y="1544419"/>
                  <a:pt x="2484429" y="1600438"/>
                </a:cubicBezTo>
                <a:cubicBezTo>
                  <a:pt x="2261581" y="1654626"/>
                  <a:pt x="2141372" y="1594879"/>
                  <a:pt x="1827172" y="1600438"/>
                </a:cubicBezTo>
                <a:cubicBezTo>
                  <a:pt x="1524495" y="1599450"/>
                  <a:pt x="1195937" y="1623271"/>
                  <a:pt x="1025320" y="1600438"/>
                </a:cubicBezTo>
                <a:cubicBezTo>
                  <a:pt x="810038" y="1593515"/>
                  <a:pt x="178145" y="1568441"/>
                  <a:pt x="0" y="1600438"/>
                </a:cubicBezTo>
                <a:cubicBezTo>
                  <a:pt x="-27010" y="1329330"/>
                  <a:pt x="-21359" y="1225431"/>
                  <a:pt x="0" y="1050953"/>
                </a:cubicBezTo>
                <a:cubicBezTo>
                  <a:pt x="-5621" y="913523"/>
                  <a:pt x="-38007" y="688918"/>
                  <a:pt x="0" y="517474"/>
                </a:cubicBezTo>
                <a:cubicBezTo>
                  <a:pt x="19383" y="377537"/>
                  <a:pt x="-28180" y="144886"/>
                  <a:pt x="0" y="0"/>
                </a:cubicBezTo>
                <a:close/>
              </a:path>
              <a:path w="7229819" h="1600438" stroke="0" extrusionOk="0">
                <a:moveTo>
                  <a:pt x="0" y="0"/>
                </a:moveTo>
                <a:cubicBezTo>
                  <a:pt x="133896" y="-18688"/>
                  <a:pt x="468793" y="-28095"/>
                  <a:pt x="584958" y="0"/>
                </a:cubicBezTo>
                <a:cubicBezTo>
                  <a:pt x="723622" y="-38643"/>
                  <a:pt x="938307" y="-11341"/>
                  <a:pt x="1025320" y="0"/>
                </a:cubicBezTo>
                <a:cubicBezTo>
                  <a:pt x="1188157" y="-49086"/>
                  <a:pt x="1526080" y="62302"/>
                  <a:pt x="1827172" y="0"/>
                </a:cubicBezTo>
                <a:cubicBezTo>
                  <a:pt x="2183118" y="-22230"/>
                  <a:pt x="2142371" y="8641"/>
                  <a:pt x="2412131" y="0"/>
                </a:cubicBezTo>
                <a:cubicBezTo>
                  <a:pt x="2698372" y="-13986"/>
                  <a:pt x="2731400" y="-19030"/>
                  <a:pt x="2997089" y="0"/>
                </a:cubicBezTo>
                <a:cubicBezTo>
                  <a:pt x="3222943" y="43474"/>
                  <a:pt x="3468094" y="69319"/>
                  <a:pt x="3798941" y="0"/>
                </a:cubicBezTo>
                <a:cubicBezTo>
                  <a:pt x="4143776" y="-19695"/>
                  <a:pt x="4107255" y="10385"/>
                  <a:pt x="4311601" y="0"/>
                </a:cubicBezTo>
                <a:cubicBezTo>
                  <a:pt x="4577987" y="-58012"/>
                  <a:pt x="4918233" y="32345"/>
                  <a:pt x="5113454" y="0"/>
                </a:cubicBezTo>
                <a:cubicBezTo>
                  <a:pt x="5432633" y="-76653"/>
                  <a:pt x="5774731" y="5846"/>
                  <a:pt x="5915306" y="0"/>
                </a:cubicBezTo>
                <a:cubicBezTo>
                  <a:pt x="6163007" y="23452"/>
                  <a:pt x="6379238" y="21286"/>
                  <a:pt x="6572563" y="0"/>
                </a:cubicBezTo>
                <a:cubicBezTo>
                  <a:pt x="6773344" y="-10052"/>
                  <a:pt x="7044386" y="-23930"/>
                  <a:pt x="7229819" y="0"/>
                </a:cubicBezTo>
                <a:cubicBezTo>
                  <a:pt x="7245237" y="205943"/>
                  <a:pt x="7251435" y="264221"/>
                  <a:pt x="7229819" y="517474"/>
                </a:cubicBezTo>
                <a:cubicBezTo>
                  <a:pt x="7222856" y="777957"/>
                  <a:pt x="7276838" y="845622"/>
                  <a:pt x="7229819" y="1002941"/>
                </a:cubicBezTo>
                <a:cubicBezTo>
                  <a:pt x="7245408" y="1084004"/>
                  <a:pt x="7309225" y="1407987"/>
                  <a:pt x="7229819" y="1600438"/>
                </a:cubicBezTo>
                <a:cubicBezTo>
                  <a:pt x="7074000" y="1587469"/>
                  <a:pt x="6901401" y="1611406"/>
                  <a:pt x="6572563" y="1600438"/>
                </a:cubicBezTo>
                <a:cubicBezTo>
                  <a:pt x="6320413" y="1567530"/>
                  <a:pt x="6213973" y="1584860"/>
                  <a:pt x="5915306" y="1600438"/>
                </a:cubicBezTo>
                <a:cubicBezTo>
                  <a:pt x="5605104" y="1595046"/>
                  <a:pt x="5509547" y="1641172"/>
                  <a:pt x="5113454" y="1600438"/>
                </a:cubicBezTo>
                <a:cubicBezTo>
                  <a:pt x="4712744" y="1577747"/>
                  <a:pt x="4724681" y="1606294"/>
                  <a:pt x="4456198" y="1600438"/>
                </a:cubicBezTo>
                <a:cubicBezTo>
                  <a:pt x="4176757" y="1590816"/>
                  <a:pt x="4149885" y="1621742"/>
                  <a:pt x="4015836" y="1600438"/>
                </a:cubicBezTo>
                <a:cubicBezTo>
                  <a:pt x="3945923" y="1602966"/>
                  <a:pt x="3762980" y="1590526"/>
                  <a:pt x="3503176" y="1600438"/>
                </a:cubicBezTo>
                <a:cubicBezTo>
                  <a:pt x="3406446" y="1679221"/>
                  <a:pt x="2997318" y="1694284"/>
                  <a:pt x="2701323" y="1600438"/>
                </a:cubicBezTo>
                <a:cubicBezTo>
                  <a:pt x="2451391" y="1611310"/>
                  <a:pt x="2232778" y="1561829"/>
                  <a:pt x="2044067" y="1600438"/>
                </a:cubicBezTo>
                <a:cubicBezTo>
                  <a:pt x="1850980" y="1597786"/>
                  <a:pt x="1670771" y="1590910"/>
                  <a:pt x="1531407" y="1600438"/>
                </a:cubicBezTo>
                <a:cubicBezTo>
                  <a:pt x="1393773" y="1647871"/>
                  <a:pt x="1167504" y="1587244"/>
                  <a:pt x="874151" y="1600438"/>
                </a:cubicBezTo>
                <a:cubicBezTo>
                  <a:pt x="643340" y="1574620"/>
                  <a:pt x="272185" y="1590892"/>
                  <a:pt x="0" y="1600438"/>
                </a:cubicBezTo>
                <a:cubicBezTo>
                  <a:pt x="21210" y="1511865"/>
                  <a:pt x="-39752" y="1269631"/>
                  <a:pt x="0" y="1114971"/>
                </a:cubicBezTo>
                <a:cubicBezTo>
                  <a:pt x="47137" y="999037"/>
                  <a:pt x="27076" y="708866"/>
                  <a:pt x="0" y="565488"/>
                </a:cubicBezTo>
                <a:cubicBezTo>
                  <a:pt x="10375" y="385806"/>
                  <a:pt x="10994" y="232940"/>
                  <a:pt x="0" y="0"/>
                </a:cubicBezTo>
                <a:close/>
              </a:path>
              <a:path w="7229819" h="1600438" fill="none" stroke="0" extrusionOk="0">
                <a:moveTo>
                  <a:pt x="0" y="0"/>
                </a:moveTo>
                <a:cubicBezTo>
                  <a:pt x="191426" y="-20057"/>
                  <a:pt x="404959" y="6621"/>
                  <a:pt x="801853" y="0"/>
                </a:cubicBezTo>
                <a:cubicBezTo>
                  <a:pt x="1169347" y="10813"/>
                  <a:pt x="1250847" y="14082"/>
                  <a:pt x="1603705" y="0"/>
                </a:cubicBezTo>
                <a:cubicBezTo>
                  <a:pt x="1760889" y="6214"/>
                  <a:pt x="2044115" y="32403"/>
                  <a:pt x="2260962" y="0"/>
                </a:cubicBezTo>
                <a:cubicBezTo>
                  <a:pt x="2399886" y="-31927"/>
                  <a:pt x="2785164" y="-3989"/>
                  <a:pt x="2990516" y="0"/>
                </a:cubicBezTo>
                <a:cubicBezTo>
                  <a:pt x="3260613" y="31270"/>
                  <a:pt x="3344961" y="1490"/>
                  <a:pt x="3575474" y="0"/>
                </a:cubicBezTo>
                <a:cubicBezTo>
                  <a:pt x="3818470" y="12176"/>
                  <a:pt x="3931225" y="-5502"/>
                  <a:pt x="4232730" y="0"/>
                </a:cubicBezTo>
                <a:cubicBezTo>
                  <a:pt x="4511036" y="-1829"/>
                  <a:pt x="4666146" y="54042"/>
                  <a:pt x="5034583" y="0"/>
                </a:cubicBezTo>
                <a:cubicBezTo>
                  <a:pt x="5403250" y="-16276"/>
                  <a:pt x="5360398" y="-19766"/>
                  <a:pt x="5547243" y="0"/>
                </a:cubicBezTo>
                <a:cubicBezTo>
                  <a:pt x="5674948" y="-5164"/>
                  <a:pt x="5958085" y="-39642"/>
                  <a:pt x="6276797" y="0"/>
                </a:cubicBezTo>
                <a:cubicBezTo>
                  <a:pt x="6640170" y="52136"/>
                  <a:pt x="6822888" y="72773"/>
                  <a:pt x="7229819" y="0"/>
                </a:cubicBezTo>
                <a:cubicBezTo>
                  <a:pt x="7207949" y="193878"/>
                  <a:pt x="7217920" y="400669"/>
                  <a:pt x="7229819" y="533479"/>
                </a:cubicBezTo>
                <a:cubicBezTo>
                  <a:pt x="7276381" y="663851"/>
                  <a:pt x="7186468" y="812482"/>
                  <a:pt x="7229819" y="1066958"/>
                </a:cubicBezTo>
                <a:cubicBezTo>
                  <a:pt x="7240091" y="1293787"/>
                  <a:pt x="7193937" y="1330529"/>
                  <a:pt x="7229819" y="1600438"/>
                </a:cubicBezTo>
                <a:cubicBezTo>
                  <a:pt x="6798295" y="1630964"/>
                  <a:pt x="6613304" y="1577981"/>
                  <a:pt x="6427966" y="1600438"/>
                </a:cubicBezTo>
                <a:cubicBezTo>
                  <a:pt x="6238375" y="1570908"/>
                  <a:pt x="5901575" y="1643426"/>
                  <a:pt x="5770710" y="1600438"/>
                </a:cubicBezTo>
                <a:cubicBezTo>
                  <a:pt x="5582738" y="1594761"/>
                  <a:pt x="5318879" y="1580745"/>
                  <a:pt x="5113454" y="1600438"/>
                </a:cubicBezTo>
                <a:cubicBezTo>
                  <a:pt x="4893993" y="1620012"/>
                  <a:pt x="4783230" y="1579800"/>
                  <a:pt x="4456198" y="1600438"/>
                </a:cubicBezTo>
                <a:cubicBezTo>
                  <a:pt x="4126933" y="1595080"/>
                  <a:pt x="4059484" y="1581913"/>
                  <a:pt x="3798941" y="1600438"/>
                </a:cubicBezTo>
                <a:cubicBezTo>
                  <a:pt x="3530886" y="1630812"/>
                  <a:pt x="3381228" y="1596452"/>
                  <a:pt x="3213983" y="1600438"/>
                </a:cubicBezTo>
                <a:cubicBezTo>
                  <a:pt x="3062846" y="1614106"/>
                  <a:pt x="2650189" y="1593072"/>
                  <a:pt x="2484429" y="1600438"/>
                </a:cubicBezTo>
                <a:cubicBezTo>
                  <a:pt x="2258058" y="1637968"/>
                  <a:pt x="2129919" y="1589294"/>
                  <a:pt x="1827172" y="1600438"/>
                </a:cubicBezTo>
                <a:cubicBezTo>
                  <a:pt x="1497236" y="1597044"/>
                  <a:pt x="1169729" y="1590663"/>
                  <a:pt x="1025320" y="1600438"/>
                </a:cubicBezTo>
                <a:cubicBezTo>
                  <a:pt x="853425" y="1589229"/>
                  <a:pt x="204363" y="1525629"/>
                  <a:pt x="0" y="1600438"/>
                </a:cubicBezTo>
                <a:cubicBezTo>
                  <a:pt x="-5308" y="1354149"/>
                  <a:pt x="-50349" y="1244825"/>
                  <a:pt x="0" y="1050953"/>
                </a:cubicBezTo>
                <a:cubicBezTo>
                  <a:pt x="8622" y="891022"/>
                  <a:pt x="-39868" y="657880"/>
                  <a:pt x="0" y="517474"/>
                </a:cubicBezTo>
                <a:cubicBezTo>
                  <a:pt x="46366" y="333659"/>
                  <a:pt x="24197" y="117147"/>
                  <a:pt x="0" y="0"/>
                </a:cubicBezTo>
                <a:close/>
              </a:path>
              <a:path w="7229819" h="1600438" fill="none" stroke="0" extrusionOk="0">
                <a:moveTo>
                  <a:pt x="0" y="0"/>
                </a:moveTo>
                <a:cubicBezTo>
                  <a:pt x="160851" y="-54648"/>
                  <a:pt x="469446" y="-32245"/>
                  <a:pt x="801853" y="0"/>
                </a:cubicBezTo>
                <a:cubicBezTo>
                  <a:pt x="1174666" y="16108"/>
                  <a:pt x="1250011" y="27745"/>
                  <a:pt x="1603705" y="0"/>
                </a:cubicBezTo>
                <a:cubicBezTo>
                  <a:pt x="1948387" y="-6111"/>
                  <a:pt x="2110022" y="32483"/>
                  <a:pt x="2260962" y="0"/>
                </a:cubicBezTo>
                <a:cubicBezTo>
                  <a:pt x="2411999" y="11725"/>
                  <a:pt x="2749859" y="-30548"/>
                  <a:pt x="2990516" y="0"/>
                </a:cubicBezTo>
                <a:cubicBezTo>
                  <a:pt x="3264616" y="28439"/>
                  <a:pt x="3337779" y="894"/>
                  <a:pt x="3575474" y="0"/>
                </a:cubicBezTo>
                <a:cubicBezTo>
                  <a:pt x="3827123" y="3694"/>
                  <a:pt x="3934772" y="-7781"/>
                  <a:pt x="4232730" y="0"/>
                </a:cubicBezTo>
                <a:cubicBezTo>
                  <a:pt x="4544446" y="22466"/>
                  <a:pt x="4635433" y="15585"/>
                  <a:pt x="5034583" y="0"/>
                </a:cubicBezTo>
                <a:cubicBezTo>
                  <a:pt x="5394311" y="-17165"/>
                  <a:pt x="5366532" y="-12266"/>
                  <a:pt x="5547243" y="0"/>
                </a:cubicBezTo>
                <a:cubicBezTo>
                  <a:pt x="5742244" y="4841"/>
                  <a:pt x="5932504" y="-39506"/>
                  <a:pt x="6276797" y="0"/>
                </a:cubicBezTo>
                <a:cubicBezTo>
                  <a:pt x="6634402" y="64303"/>
                  <a:pt x="6791988" y="69430"/>
                  <a:pt x="7229819" y="0"/>
                </a:cubicBezTo>
                <a:cubicBezTo>
                  <a:pt x="7195713" y="194857"/>
                  <a:pt x="7238321" y="409116"/>
                  <a:pt x="7229819" y="533479"/>
                </a:cubicBezTo>
                <a:cubicBezTo>
                  <a:pt x="7304969" y="674587"/>
                  <a:pt x="7222744" y="843400"/>
                  <a:pt x="7229819" y="1066958"/>
                </a:cubicBezTo>
                <a:cubicBezTo>
                  <a:pt x="7242671" y="1281537"/>
                  <a:pt x="7192219" y="1319399"/>
                  <a:pt x="7229819" y="1600438"/>
                </a:cubicBezTo>
                <a:cubicBezTo>
                  <a:pt x="6827367" y="1593659"/>
                  <a:pt x="6609140" y="1561851"/>
                  <a:pt x="6427966" y="1600438"/>
                </a:cubicBezTo>
                <a:cubicBezTo>
                  <a:pt x="6288170" y="1628251"/>
                  <a:pt x="5960069" y="1627867"/>
                  <a:pt x="5770710" y="1600438"/>
                </a:cubicBezTo>
                <a:cubicBezTo>
                  <a:pt x="5653568" y="1581574"/>
                  <a:pt x="5333686" y="1579498"/>
                  <a:pt x="5113454" y="1600438"/>
                </a:cubicBezTo>
                <a:cubicBezTo>
                  <a:pt x="4917521" y="1590165"/>
                  <a:pt x="4770363" y="1611848"/>
                  <a:pt x="4456198" y="1600438"/>
                </a:cubicBezTo>
                <a:cubicBezTo>
                  <a:pt x="4139357" y="1591248"/>
                  <a:pt x="4066982" y="1587783"/>
                  <a:pt x="3798941" y="1600438"/>
                </a:cubicBezTo>
                <a:cubicBezTo>
                  <a:pt x="3590633" y="1622665"/>
                  <a:pt x="3380656" y="1548808"/>
                  <a:pt x="3213983" y="1600438"/>
                </a:cubicBezTo>
                <a:cubicBezTo>
                  <a:pt x="3021048" y="1632280"/>
                  <a:pt x="2659383" y="1572841"/>
                  <a:pt x="2484429" y="1600438"/>
                </a:cubicBezTo>
                <a:cubicBezTo>
                  <a:pt x="2264052" y="1627378"/>
                  <a:pt x="2162326" y="1615087"/>
                  <a:pt x="1827172" y="1600438"/>
                </a:cubicBezTo>
                <a:cubicBezTo>
                  <a:pt x="1508990" y="1638694"/>
                  <a:pt x="1236452" y="1636191"/>
                  <a:pt x="1025320" y="1600438"/>
                </a:cubicBezTo>
                <a:cubicBezTo>
                  <a:pt x="859615" y="1616278"/>
                  <a:pt x="221769" y="1576288"/>
                  <a:pt x="0" y="1600438"/>
                </a:cubicBezTo>
                <a:cubicBezTo>
                  <a:pt x="1669" y="1328870"/>
                  <a:pt x="-3413" y="1220922"/>
                  <a:pt x="0" y="1050953"/>
                </a:cubicBezTo>
                <a:cubicBezTo>
                  <a:pt x="-8338" y="867143"/>
                  <a:pt x="-45876" y="701517"/>
                  <a:pt x="0" y="517474"/>
                </a:cubicBezTo>
                <a:cubicBezTo>
                  <a:pt x="10022" y="365087"/>
                  <a:pt x="13718" y="141063"/>
                  <a:pt x="0" y="0"/>
                </a:cubicBezTo>
                <a:close/>
              </a:path>
            </a:pathLst>
          </a:custGeom>
          <a:ln w="25400">
            <a:solidFill>
              <a:schemeClr val="accent1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7229819"/>
                      <a:gd name="connsiteY0" fmla="*/ 0 h 1600438"/>
                      <a:gd name="connsiteX1" fmla="*/ 801853 w 7229819"/>
                      <a:gd name="connsiteY1" fmla="*/ 0 h 1600438"/>
                      <a:gd name="connsiteX2" fmla="*/ 1603705 w 7229819"/>
                      <a:gd name="connsiteY2" fmla="*/ 0 h 1600438"/>
                      <a:gd name="connsiteX3" fmla="*/ 2260962 w 7229819"/>
                      <a:gd name="connsiteY3" fmla="*/ 0 h 1600438"/>
                      <a:gd name="connsiteX4" fmla="*/ 2990516 w 7229819"/>
                      <a:gd name="connsiteY4" fmla="*/ 0 h 1600438"/>
                      <a:gd name="connsiteX5" fmla="*/ 3575474 w 7229819"/>
                      <a:gd name="connsiteY5" fmla="*/ 0 h 1600438"/>
                      <a:gd name="connsiteX6" fmla="*/ 4232730 w 7229819"/>
                      <a:gd name="connsiteY6" fmla="*/ 0 h 1600438"/>
                      <a:gd name="connsiteX7" fmla="*/ 5034583 w 7229819"/>
                      <a:gd name="connsiteY7" fmla="*/ 0 h 1600438"/>
                      <a:gd name="connsiteX8" fmla="*/ 5547243 w 7229819"/>
                      <a:gd name="connsiteY8" fmla="*/ 0 h 1600438"/>
                      <a:gd name="connsiteX9" fmla="*/ 6276797 w 7229819"/>
                      <a:gd name="connsiteY9" fmla="*/ 0 h 1600438"/>
                      <a:gd name="connsiteX10" fmla="*/ 7229819 w 7229819"/>
                      <a:gd name="connsiteY10" fmla="*/ 0 h 1600438"/>
                      <a:gd name="connsiteX11" fmla="*/ 7229819 w 7229819"/>
                      <a:gd name="connsiteY11" fmla="*/ 533479 h 1600438"/>
                      <a:gd name="connsiteX12" fmla="*/ 7229819 w 7229819"/>
                      <a:gd name="connsiteY12" fmla="*/ 1066958 h 1600438"/>
                      <a:gd name="connsiteX13" fmla="*/ 7229819 w 7229819"/>
                      <a:gd name="connsiteY13" fmla="*/ 1600438 h 1600438"/>
                      <a:gd name="connsiteX14" fmla="*/ 6427966 w 7229819"/>
                      <a:gd name="connsiteY14" fmla="*/ 1600438 h 1600438"/>
                      <a:gd name="connsiteX15" fmla="*/ 5770710 w 7229819"/>
                      <a:gd name="connsiteY15" fmla="*/ 1600438 h 1600438"/>
                      <a:gd name="connsiteX16" fmla="*/ 5113454 w 7229819"/>
                      <a:gd name="connsiteY16" fmla="*/ 1600438 h 1600438"/>
                      <a:gd name="connsiteX17" fmla="*/ 4456198 w 7229819"/>
                      <a:gd name="connsiteY17" fmla="*/ 1600438 h 1600438"/>
                      <a:gd name="connsiteX18" fmla="*/ 3798941 w 7229819"/>
                      <a:gd name="connsiteY18" fmla="*/ 1600438 h 1600438"/>
                      <a:gd name="connsiteX19" fmla="*/ 3213983 w 7229819"/>
                      <a:gd name="connsiteY19" fmla="*/ 1600438 h 1600438"/>
                      <a:gd name="connsiteX20" fmla="*/ 2484429 w 7229819"/>
                      <a:gd name="connsiteY20" fmla="*/ 1600438 h 1600438"/>
                      <a:gd name="connsiteX21" fmla="*/ 1827172 w 7229819"/>
                      <a:gd name="connsiteY21" fmla="*/ 1600438 h 1600438"/>
                      <a:gd name="connsiteX22" fmla="*/ 1025320 w 7229819"/>
                      <a:gd name="connsiteY22" fmla="*/ 1600438 h 1600438"/>
                      <a:gd name="connsiteX23" fmla="*/ 0 w 7229819"/>
                      <a:gd name="connsiteY23" fmla="*/ 1600438 h 1600438"/>
                      <a:gd name="connsiteX24" fmla="*/ 0 w 7229819"/>
                      <a:gd name="connsiteY24" fmla="*/ 1050953 h 1600438"/>
                      <a:gd name="connsiteX25" fmla="*/ 0 w 7229819"/>
                      <a:gd name="connsiteY25" fmla="*/ 517474 h 1600438"/>
                      <a:gd name="connsiteX26" fmla="*/ 0 w 7229819"/>
                      <a:gd name="connsiteY26" fmla="*/ 0 h 1600438"/>
                      <a:gd name="connsiteX0" fmla="*/ 0 w 7229819"/>
                      <a:gd name="connsiteY0" fmla="*/ 0 h 1600438"/>
                      <a:gd name="connsiteX1" fmla="*/ 584958 w 7229819"/>
                      <a:gd name="connsiteY1" fmla="*/ 0 h 1600438"/>
                      <a:gd name="connsiteX2" fmla="*/ 1025320 w 7229819"/>
                      <a:gd name="connsiteY2" fmla="*/ 0 h 1600438"/>
                      <a:gd name="connsiteX3" fmla="*/ 1827172 w 7229819"/>
                      <a:gd name="connsiteY3" fmla="*/ 0 h 1600438"/>
                      <a:gd name="connsiteX4" fmla="*/ 2412131 w 7229819"/>
                      <a:gd name="connsiteY4" fmla="*/ 0 h 1600438"/>
                      <a:gd name="connsiteX5" fmla="*/ 2997089 w 7229819"/>
                      <a:gd name="connsiteY5" fmla="*/ 0 h 1600438"/>
                      <a:gd name="connsiteX6" fmla="*/ 3798941 w 7229819"/>
                      <a:gd name="connsiteY6" fmla="*/ 0 h 1600438"/>
                      <a:gd name="connsiteX7" fmla="*/ 4311601 w 7229819"/>
                      <a:gd name="connsiteY7" fmla="*/ 0 h 1600438"/>
                      <a:gd name="connsiteX8" fmla="*/ 5113454 w 7229819"/>
                      <a:gd name="connsiteY8" fmla="*/ 0 h 1600438"/>
                      <a:gd name="connsiteX9" fmla="*/ 5915306 w 7229819"/>
                      <a:gd name="connsiteY9" fmla="*/ 0 h 1600438"/>
                      <a:gd name="connsiteX10" fmla="*/ 6572563 w 7229819"/>
                      <a:gd name="connsiteY10" fmla="*/ 0 h 1600438"/>
                      <a:gd name="connsiteX11" fmla="*/ 7229819 w 7229819"/>
                      <a:gd name="connsiteY11" fmla="*/ 0 h 1600438"/>
                      <a:gd name="connsiteX12" fmla="*/ 7229819 w 7229819"/>
                      <a:gd name="connsiteY12" fmla="*/ 517474 h 1600438"/>
                      <a:gd name="connsiteX13" fmla="*/ 7229819 w 7229819"/>
                      <a:gd name="connsiteY13" fmla="*/ 1002941 h 1600438"/>
                      <a:gd name="connsiteX14" fmla="*/ 7229819 w 7229819"/>
                      <a:gd name="connsiteY14" fmla="*/ 1600438 h 1600438"/>
                      <a:gd name="connsiteX15" fmla="*/ 6572563 w 7229819"/>
                      <a:gd name="connsiteY15" fmla="*/ 1600438 h 1600438"/>
                      <a:gd name="connsiteX16" fmla="*/ 5915306 w 7229819"/>
                      <a:gd name="connsiteY16" fmla="*/ 1600438 h 1600438"/>
                      <a:gd name="connsiteX17" fmla="*/ 5113454 w 7229819"/>
                      <a:gd name="connsiteY17" fmla="*/ 1600438 h 1600438"/>
                      <a:gd name="connsiteX18" fmla="*/ 4456198 w 7229819"/>
                      <a:gd name="connsiteY18" fmla="*/ 1600438 h 1600438"/>
                      <a:gd name="connsiteX19" fmla="*/ 4015836 w 7229819"/>
                      <a:gd name="connsiteY19" fmla="*/ 1600438 h 1600438"/>
                      <a:gd name="connsiteX20" fmla="*/ 3503176 w 7229819"/>
                      <a:gd name="connsiteY20" fmla="*/ 1600438 h 1600438"/>
                      <a:gd name="connsiteX21" fmla="*/ 2701323 w 7229819"/>
                      <a:gd name="connsiteY21" fmla="*/ 1600438 h 1600438"/>
                      <a:gd name="connsiteX22" fmla="*/ 2044067 w 7229819"/>
                      <a:gd name="connsiteY22" fmla="*/ 1600438 h 1600438"/>
                      <a:gd name="connsiteX23" fmla="*/ 1531407 w 7229819"/>
                      <a:gd name="connsiteY23" fmla="*/ 1600438 h 1600438"/>
                      <a:gd name="connsiteX24" fmla="*/ 874151 w 7229819"/>
                      <a:gd name="connsiteY24" fmla="*/ 1600438 h 1600438"/>
                      <a:gd name="connsiteX25" fmla="*/ 0 w 7229819"/>
                      <a:gd name="connsiteY25" fmla="*/ 1600438 h 1600438"/>
                      <a:gd name="connsiteX26" fmla="*/ 0 w 7229819"/>
                      <a:gd name="connsiteY26" fmla="*/ 1114971 h 1600438"/>
                      <a:gd name="connsiteX27" fmla="*/ 0 w 7229819"/>
                      <a:gd name="connsiteY27" fmla="*/ 565488 h 1600438"/>
                      <a:gd name="connsiteX28" fmla="*/ 0 w 7229819"/>
                      <a:gd name="connsiteY28" fmla="*/ 0 h 160043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</a:cxnLst>
                    <a:rect l="l" t="t" r="r" b="b"/>
                    <a:pathLst>
                      <a:path w="7229819" h="1600438" fill="none" extrusionOk="0">
                        <a:moveTo>
                          <a:pt x="0" y="0"/>
                        </a:moveTo>
                        <a:cubicBezTo>
                          <a:pt x="192265" y="-35271"/>
                          <a:pt x="481220" y="-36664"/>
                          <a:pt x="801853" y="0"/>
                        </a:cubicBezTo>
                        <a:cubicBezTo>
                          <a:pt x="1143187" y="9481"/>
                          <a:pt x="1278117" y="26851"/>
                          <a:pt x="1603705" y="0"/>
                        </a:cubicBezTo>
                        <a:cubicBezTo>
                          <a:pt x="1959789" y="-17245"/>
                          <a:pt x="2115735" y="907"/>
                          <a:pt x="2260962" y="0"/>
                        </a:cubicBezTo>
                        <a:cubicBezTo>
                          <a:pt x="2450303" y="32682"/>
                          <a:pt x="2719734" y="-44942"/>
                          <a:pt x="2990516" y="0"/>
                        </a:cubicBezTo>
                        <a:cubicBezTo>
                          <a:pt x="3258094" y="27665"/>
                          <a:pt x="3332639" y="11471"/>
                          <a:pt x="3575474" y="0"/>
                        </a:cubicBezTo>
                        <a:cubicBezTo>
                          <a:pt x="3835197" y="4930"/>
                          <a:pt x="3944105" y="-16568"/>
                          <a:pt x="4232730" y="0"/>
                        </a:cubicBezTo>
                        <a:cubicBezTo>
                          <a:pt x="4546624" y="43233"/>
                          <a:pt x="4651416" y="-6626"/>
                          <a:pt x="5034583" y="0"/>
                        </a:cubicBezTo>
                        <a:cubicBezTo>
                          <a:pt x="5392490" y="-18184"/>
                          <a:pt x="5360632" y="-13685"/>
                          <a:pt x="5547243" y="0"/>
                        </a:cubicBezTo>
                        <a:cubicBezTo>
                          <a:pt x="5751587" y="6352"/>
                          <a:pt x="5905954" y="-61219"/>
                          <a:pt x="6276797" y="0"/>
                        </a:cubicBezTo>
                        <a:cubicBezTo>
                          <a:pt x="6613570" y="33293"/>
                          <a:pt x="6788315" y="31384"/>
                          <a:pt x="7229819" y="0"/>
                        </a:cubicBezTo>
                        <a:cubicBezTo>
                          <a:pt x="7187318" y="181925"/>
                          <a:pt x="7220971" y="387864"/>
                          <a:pt x="7229819" y="533479"/>
                        </a:cubicBezTo>
                        <a:cubicBezTo>
                          <a:pt x="7277515" y="698624"/>
                          <a:pt x="7218997" y="861023"/>
                          <a:pt x="7229819" y="1066958"/>
                        </a:cubicBezTo>
                        <a:cubicBezTo>
                          <a:pt x="7253225" y="1279804"/>
                          <a:pt x="7198996" y="1324075"/>
                          <a:pt x="7229819" y="1600438"/>
                        </a:cubicBezTo>
                        <a:cubicBezTo>
                          <a:pt x="6868019" y="1596545"/>
                          <a:pt x="6625418" y="1595033"/>
                          <a:pt x="6427966" y="1600438"/>
                        </a:cubicBezTo>
                        <a:cubicBezTo>
                          <a:pt x="6205468" y="1601547"/>
                          <a:pt x="5947711" y="1596754"/>
                          <a:pt x="5770710" y="1600438"/>
                        </a:cubicBezTo>
                        <a:cubicBezTo>
                          <a:pt x="5615934" y="1575460"/>
                          <a:pt x="5347622" y="1578924"/>
                          <a:pt x="5113454" y="1600438"/>
                        </a:cubicBezTo>
                        <a:cubicBezTo>
                          <a:pt x="4903704" y="1615072"/>
                          <a:pt x="4778204" y="1607816"/>
                          <a:pt x="4456198" y="1600438"/>
                        </a:cubicBezTo>
                        <a:cubicBezTo>
                          <a:pt x="4134720" y="1592229"/>
                          <a:pt x="4066594" y="1584096"/>
                          <a:pt x="3798941" y="1600438"/>
                        </a:cubicBezTo>
                        <a:cubicBezTo>
                          <a:pt x="3554730" y="1634741"/>
                          <a:pt x="3381815" y="1580063"/>
                          <a:pt x="3213983" y="1600438"/>
                        </a:cubicBezTo>
                        <a:cubicBezTo>
                          <a:pt x="3015325" y="1631087"/>
                          <a:pt x="2690500" y="1534058"/>
                          <a:pt x="2484429" y="1600438"/>
                        </a:cubicBezTo>
                        <a:cubicBezTo>
                          <a:pt x="2263211" y="1629965"/>
                          <a:pt x="2153328" y="1605358"/>
                          <a:pt x="1827172" y="1600438"/>
                        </a:cubicBezTo>
                        <a:cubicBezTo>
                          <a:pt x="1495760" y="1596843"/>
                          <a:pt x="1200888" y="1623744"/>
                          <a:pt x="1025320" y="1600438"/>
                        </a:cubicBezTo>
                        <a:cubicBezTo>
                          <a:pt x="847930" y="1576917"/>
                          <a:pt x="192317" y="1584947"/>
                          <a:pt x="0" y="1600438"/>
                        </a:cubicBezTo>
                        <a:cubicBezTo>
                          <a:pt x="-27478" y="1335263"/>
                          <a:pt x="-12883" y="1213120"/>
                          <a:pt x="0" y="1050953"/>
                        </a:cubicBezTo>
                        <a:cubicBezTo>
                          <a:pt x="10389" y="873557"/>
                          <a:pt x="-32005" y="687476"/>
                          <a:pt x="0" y="517474"/>
                        </a:cubicBezTo>
                        <a:cubicBezTo>
                          <a:pt x="12731" y="359291"/>
                          <a:pt x="5607" y="150750"/>
                          <a:pt x="0" y="0"/>
                        </a:cubicBezTo>
                        <a:close/>
                      </a:path>
                      <a:path w="7229819" h="1600438" stroke="0" extrusionOk="0">
                        <a:moveTo>
                          <a:pt x="0" y="0"/>
                        </a:moveTo>
                        <a:cubicBezTo>
                          <a:pt x="134793" y="4558"/>
                          <a:pt x="458966" y="-9282"/>
                          <a:pt x="584958" y="0"/>
                        </a:cubicBezTo>
                        <a:cubicBezTo>
                          <a:pt x="719219" y="-34063"/>
                          <a:pt x="922098" y="-177"/>
                          <a:pt x="1025320" y="0"/>
                        </a:cubicBezTo>
                        <a:cubicBezTo>
                          <a:pt x="1146704" y="-14022"/>
                          <a:pt x="1515251" y="1170"/>
                          <a:pt x="1827172" y="0"/>
                        </a:cubicBezTo>
                        <a:cubicBezTo>
                          <a:pt x="2176923" y="-16430"/>
                          <a:pt x="2133025" y="8066"/>
                          <a:pt x="2412131" y="0"/>
                        </a:cubicBezTo>
                        <a:cubicBezTo>
                          <a:pt x="2698610" y="-11033"/>
                          <a:pt x="2739495" y="-19919"/>
                          <a:pt x="2997089" y="0"/>
                        </a:cubicBezTo>
                        <a:cubicBezTo>
                          <a:pt x="3206452" y="23377"/>
                          <a:pt x="3476316" y="49285"/>
                          <a:pt x="3798941" y="0"/>
                        </a:cubicBezTo>
                        <a:cubicBezTo>
                          <a:pt x="4136412" y="-17109"/>
                          <a:pt x="4105819" y="13830"/>
                          <a:pt x="4311601" y="0"/>
                        </a:cubicBezTo>
                        <a:cubicBezTo>
                          <a:pt x="4551908" y="-69523"/>
                          <a:pt x="4906019" y="51519"/>
                          <a:pt x="5113454" y="0"/>
                        </a:cubicBezTo>
                        <a:cubicBezTo>
                          <a:pt x="5407570" y="-68294"/>
                          <a:pt x="5737996" y="-727"/>
                          <a:pt x="5915306" y="0"/>
                        </a:cubicBezTo>
                        <a:cubicBezTo>
                          <a:pt x="6160511" y="-8424"/>
                          <a:pt x="6386320" y="23947"/>
                          <a:pt x="6572563" y="0"/>
                        </a:cubicBezTo>
                        <a:cubicBezTo>
                          <a:pt x="6733681" y="-7438"/>
                          <a:pt x="7044852" y="-3992"/>
                          <a:pt x="7229819" y="0"/>
                        </a:cubicBezTo>
                        <a:cubicBezTo>
                          <a:pt x="7243071" y="207515"/>
                          <a:pt x="7247307" y="255929"/>
                          <a:pt x="7229819" y="517474"/>
                        </a:cubicBezTo>
                        <a:cubicBezTo>
                          <a:pt x="7220611" y="778006"/>
                          <a:pt x="7274487" y="848033"/>
                          <a:pt x="7229819" y="1002941"/>
                        </a:cubicBezTo>
                        <a:cubicBezTo>
                          <a:pt x="7224775" y="1132309"/>
                          <a:pt x="7262849" y="1387008"/>
                          <a:pt x="7229819" y="1600438"/>
                        </a:cubicBezTo>
                        <a:cubicBezTo>
                          <a:pt x="7039645" y="1617221"/>
                          <a:pt x="6858704" y="1596382"/>
                          <a:pt x="6572563" y="1600438"/>
                        </a:cubicBezTo>
                        <a:cubicBezTo>
                          <a:pt x="6316734" y="1589381"/>
                          <a:pt x="6221880" y="1602316"/>
                          <a:pt x="5915306" y="1600438"/>
                        </a:cubicBezTo>
                        <a:cubicBezTo>
                          <a:pt x="5601786" y="1570139"/>
                          <a:pt x="5515806" y="1642671"/>
                          <a:pt x="5113454" y="1600438"/>
                        </a:cubicBezTo>
                        <a:cubicBezTo>
                          <a:pt x="4712921" y="1582563"/>
                          <a:pt x="4727131" y="1608419"/>
                          <a:pt x="4456198" y="1600438"/>
                        </a:cubicBezTo>
                        <a:cubicBezTo>
                          <a:pt x="4183063" y="1583392"/>
                          <a:pt x="4140428" y="1616072"/>
                          <a:pt x="4015836" y="1600438"/>
                        </a:cubicBezTo>
                        <a:cubicBezTo>
                          <a:pt x="3923677" y="1606170"/>
                          <a:pt x="3746342" y="1583311"/>
                          <a:pt x="3503176" y="1600438"/>
                        </a:cubicBezTo>
                        <a:cubicBezTo>
                          <a:pt x="3344128" y="1638983"/>
                          <a:pt x="3011662" y="1650983"/>
                          <a:pt x="2701323" y="1600438"/>
                        </a:cubicBezTo>
                        <a:cubicBezTo>
                          <a:pt x="2432103" y="1622329"/>
                          <a:pt x="2254503" y="1572012"/>
                          <a:pt x="2044067" y="1600438"/>
                        </a:cubicBezTo>
                        <a:cubicBezTo>
                          <a:pt x="1857786" y="1608582"/>
                          <a:pt x="1671711" y="1583974"/>
                          <a:pt x="1531407" y="1600438"/>
                        </a:cubicBezTo>
                        <a:cubicBezTo>
                          <a:pt x="1385084" y="1640645"/>
                          <a:pt x="1154841" y="1642418"/>
                          <a:pt x="874151" y="1600438"/>
                        </a:cubicBezTo>
                        <a:cubicBezTo>
                          <a:pt x="638494" y="1583349"/>
                          <a:pt x="231364" y="1581500"/>
                          <a:pt x="0" y="1600438"/>
                        </a:cubicBezTo>
                        <a:cubicBezTo>
                          <a:pt x="46768" y="1496365"/>
                          <a:pt x="-28052" y="1248917"/>
                          <a:pt x="0" y="1114971"/>
                        </a:cubicBezTo>
                        <a:cubicBezTo>
                          <a:pt x="13603" y="992859"/>
                          <a:pt x="6985" y="718529"/>
                          <a:pt x="0" y="565488"/>
                        </a:cubicBezTo>
                        <a:cubicBezTo>
                          <a:pt x="21544" y="402113"/>
                          <a:pt x="14003" y="225597"/>
                          <a:pt x="0" y="0"/>
                        </a:cubicBezTo>
                        <a:close/>
                      </a:path>
                      <a:path w="7229819" h="1600438" fill="none" stroke="0" extrusionOk="0">
                        <a:moveTo>
                          <a:pt x="0" y="0"/>
                        </a:moveTo>
                        <a:cubicBezTo>
                          <a:pt x="163618" y="-55240"/>
                          <a:pt x="436710" y="2449"/>
                          <a:pt x="801853" y="0"/>
                        </a:cubicBezTo>
                        <a:cubicBezTo>
                          <a:pt x="1168647" y="2384"/>
                          <a:pt x="1258640" y="12709"/>
                          <a:pt x="1603705" y="0"/>
                        </a:cubicBezTo>
                        <a:cubicBezTo>
                          <a:pt x="1922434" y="-305"/>
                          <a:pt x="2117690" y="-618"/>
                          <a:pt x="2260962" y="0"/>
                        </a:cubicBezTo>
                        <a:cubicBezTo>
                          <a:pt x="2358590" y="-4661"/>
                          <a:pt x="2769097" y="-6555"/>
                          <a:pt x="2990516" y="0"/>
                        </a:cubicBezTo>
                        <a:cubicBezTo>
                          <a:pt x="3274313" y="29773"/>
                          <a:pt x="3334381" y="-1229"/>
                          <a:pt x="3575474" y="0"/>
                        </a:cubicBezTo>
                        <a:cubicBezTo>
                          <a:pt x="3809194" y="-10267"/>
                          <a:pt x="3935356" y="-12214"/>
                          <a:pt x="4232730" y="0"/>
                        </a:cubicBezTo>
                        <a:cubicBezTo>
                          <a:pt x="4519758" y="-6798"/>
                          <a:pt x="4654736" y="47145"/>
                          <a:pt x="5034583" y="0"/>
                        </a:cubicBezTo>
                        <a:cubicBezTo>
                          <a:pt x="5403817" y="-17820"/>
                          <a:pt x="5359584" y="-13793"/>
                          <a:pt x="5547243" y="0"/>
                        </a:cubicBezTo>
                        <a:cubicBezTo>
                          <a:pt x="5700313" y="8821"/>
                          <a:pt x="5956510" y="-1048"/>
                          <a:pt x="6276797" y="0"/>
                        </a:cubicBezTo>
                        <a:cubicBezTo>
                          <a:pt x="6639294" y="43009"/>
                          <a:pt x="6790942" y="53603"/>
                          <a:pt x="7229819" y="0"/>
                        </a:cubicBezTo>
                        <a:cubicBezTo>
                          <a:pt x="7207912" y="207414"/>
                          <a:pt x="7218438" y="412937"/>
                          <a:pt x="7229819" y="533479"/>
                        </a:cubicBezTo>
                        <a:cubicBezTo>
                          <a:pt x="7266293" y="652384"/>
                          <a:pt x="7201870" y="837113"/>
                          <a:pt x="7229819" y="1066958"/>
                        </a:cubicBezTo>
                        <a:cubicBezTo>
                          <a:pt x="7253256" y="1278015"/>
                          <a:pt x="7181791" y="1334895"/>
                          <a:pt x="7229819" y="1600438"/>
                        </a:cubicBezTo>
                        <a:cubicBezTo>
                          <a:pt x="6822114" y="1608461"/>
                          <a:pt x="6608267" y="1570919"/>
                          <a:pt x="6427966" y="1600438"/>
                        </a:cubicBezTo>
                        <a:cubicBezTo>
                          <a:pt x="6235469" y="1561776"/>
                          <a:pt x="5900338" y="1638533"/>
                          <a:pt x="5770710" y="1600438"/>
                        </a:cubicBezTo>
                        <a:cubicBezTo>
                          <a:pt x="5595932" y="1603500"/>
                          <a:pt x="5363180" y="1609446"/>
                          <a:pt x="5113454" y="1600438"/>
                        </a:cubicBezTo>
                        <a:cubicBezTo>
                          <a:pt x="4901532" y="1640556"/>
                          <a:pt x="4792717" y="1603882"/>
                          <a:pt x="4456198" y="1600438"/>
                        </a:cubicBezTo>
                        <a:cubicBezTo>
                          <a:pt x="4129422" y="1597428"/>
                          <a:pt x="4067882" y="1587889"/>
                          <a:pt x="3798941" y="1600438"/>
                        </a:cubicBezTo>
                        <a:cubicBezTo>
                          <a:pt x="3535771" y="1628776"/>
                          <a:pt x="3384867" y="1580328"/>
                          <a:pt x="3213983" y="1600438"/>
                        </a:cubicBezTo>
                        <a:cubicBezTo>
                          <a:pt x="3044256" y="1590502"/>
                          <a:pt x="2653151" y="1574054"/>
                          <a:pt x="2484429" y="1600438"/>
                        </a:cubicBezTo>
                        <a:cubicBezTo>
                          <a:pt x="2282218" y="1628710"/>
                          <a:pt x="2152279" y="1604039"/>
                          <a:pt x="1827172" y="1600438"/>
                        </a:cubicBezTo>
                        <a:cubicBezTo>
                          <a:pt x="1495428" y="1611596"/>
                          <a:pt x="1171557" y="1595004"/>
                          <a:pt x="1025320" y="1600438"/>
                        </a:cubicBezTo>
                        <a:cubicBezTo>
                          <a:pt x="870411" y="1581771"/>
                          <a:pt x="231340" y="1526016"/>
                          <a:pt x="0" y="1600438"/>
                        </a:cubicBezTo>
                        <a:cubicBezTo>
                          <a:pt x="-11484" y="1351632"/>
                          <a:pt x="-39701" y="1239929"/>
                          <a:pt x="0" y="1050953"/>
                        </a:cubicBezTo>
                        <a:cubicBezTo>
                          <a:pt x="5866" y="894611"/>
                          <a:pt x="-35291" y="659146"/>
                          <a:pt x="0" y="517474"/>
                        </a:cubicBezTo>
                        <a:cubicBezTo>
                          <a:pt x="44073" y="343968"/>
                          <a:pt x="4960" y="10980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Freehand/>
                  </ask:type>
                </ask:lineSketchStyleProps>
              </a:ext>
            </a:extLst>
          </a:ln>
        </p:spPr>
        <p:txBody>
          <a:bodyPr wrap="square" lIns="91440" tIns="45720" rIns="91440" bIns="45720" anchor="t">
            <a:spAutoFit/>
          </a:bodyPr>
          <a:lstStyle/>
          <a:p>
            <a:r>
              <a:rPr lang="de-CH" sz="1400" b="0" dirty="0">
                <a:solidFill>
                  <a:srgbClr val="008000"/>
                </a:solidFill>
                <a:effectLst/>
                <a:latin typeface="Menlo"/>
              </a:rPr>
              <a:t># Opens a </a:t>
            </a:r>
            <a:r>
              <a:rPr lang="de-CH" sz="1400" b="0" dirty="0" err="1">
                <a:solidFill>
                  <a:srgbClr val="008000"/>
                </a:solidFill>
                <a:effectLst/>
                <a:latin typeface="Menlo"/>
              </a:rPr>
              <a:t>file</a:t>
            </a:r>
            <a:r>
              <a:rPr lang="de-CH" sz="1400" b="0" dirty="0">
                <a:solidFill>
                  <a:srgbClr val="008000"/>
                </a:solidFill>
                <a:effectLst/>
                <a:latin typeface="Menlo"/>
              </a:rPr>
              <a:t> </a:t>
            </a:r>
            <a:r>
              <a:rPr lang="de-CH" sz="1400" b="0" dirty="0" err="1">
                <a:solidFill>
                  <a:srgbClr val="008000"/>
                </a:solidFill>
                <a:effectLst/>
                <a:latin typeface="Menlo"/>
              </a:rPr>
              <a:t>for</a:t>
            </a:r>
            <a:r>
              <a:rPr lang="de-CH" sz="1400" b="0" dirty="0">
                <a:solidFill>
                  <a:srgbClr val="008000"/>
                </a:solidFill>
                <a:effectLst/>
                <a:latin typeface="Menlo"/>
              </a:rPr>
              <a:t> </a:t>
            </a:r>
            <a:r>
              <a:rPr lang="de-CH" sz="1400" b="0" dirty="0" err="1">
                <a:solidFill>
                  <a:srgbClr val="008000"/>
                </a:solidFill>
                <a:effectLst/>
                <a:latin typeface="Menlo"/>
              </a:rPr>
              <a:t>reading</a:t>
            </a:r>
            <a:r>
              <a:rPr lang="de-CH" sz="1400" b="0" dirty="0">
                <a:solidFill>
                  <a:srgbClr val="008000"/>
                </a:solidFill>
                <a:effectLst/>
                <a:latin typeface="Menlo"/>
              </a:rPr>
              <a:t> (and </a:t>
            </a:r>
            <a:r>
              <a:rPr lang="de-CH" sz="1400" b="0" dirty="0" err="1">
                <a:solidFill>
                  <a:srgbClr val="008000"/>
                </a:solidFill>
                <a:effectLst/>
                <a:latin typeface="Menlo"/>
              </a:rPr>
              <a:t>closes</a:t>
            </a:r>
            <a:r>
              <a:rPr lang="de-CH" sz="1400" b="0" dirty="0">
                <a:solidFill>
                  <a:srgbClr val="008000"/>
                </a:solidFill>
                <a:effectLst/>
                <a:latin typeface="Menlo"/>
              </a:rPr>
              <a:t> </a:t>
            </a:r>
            <a:r>
              <a:rPr lang="de-CH" sz="1400" b="0" dirty="0" err="1">
                <a:solidFill>
                  <a:srgbClr val="008000"/>
                </a:solidFill>
                <a:effectLst/>
                <a:latin typeface="Menlo"/>
              </a:rPr>
              <a:t>it</a:t>
            </a:r>
            <a:r>
              <a:rPr lang="de-CH" sz="1400" b="0" dirty="0">
                <a:solidFill>
                  <a:srgbClr val="008000"/>
                </a:solidFill>
                <a:effectLst/>
                <a:latin typeface="Menlo"/>
              </a:rPr>
              <a:t> </a:t>
            </a:r>
            <a:r>
              <a:rPr lang="de-CH" sz="1400" b="0" dirty="0" err="1">
                <a:solidFill>
                  <a:srgbClr val="008000"/>
                </a:solidFill>
                <a:effectLst/>
                <a:latin typeface="Menlo"/>
              </a:rPr>
              <a:t>again</a:t>
            </a:r>
            <a:r>
              <a:rPr lang="de-CH" sz="1400" b="0" dirty="0">
                <a:solidFill>
                  <a:srgbClr val="008000"/>
                </a:solidFill>
                <a:effectLst/>
                <a:latin typeface="Menlo"/>
              </a:rPr>
              <a:t> after </a:t>
            </a:r>
            <a:r>
              <a:rPr lang="de-CH" sz="1400" b="0" dirty="0" err="1">
                <a:solidFill>
                  <a:srgbClr val="008000"/>
                </a:solidFill>
                <a:effectLst/>
                <a:latin typeface="Menlo"/>
              </a:rPr>
              <a:t>the</a:t>
            </a:r>
            <a:r>
              <a:rPr lang="de-CH" sz="1400" b="0" dirty="0">
                <a:solidFill>
                  <a:srgbClr val="008000"/>
                </a:solidFill>
                <a:effectLst/>
                <a:latin typeface="Menlo"/>
              </a:rPr>
              <a:t> '</a:t>
            </a:r>
            <a:r>
              <a:rPr lang="de-CH" sz="1400" b="0" dirty="0" err="1">
                <a:solidFill>
                  <a:srgbClr val="008000"/>
                </a:solidFill>
                <a:effectLst/>
                <a:latin typeface="Menlo"/>
              </a:rPr>
              <a:t>with</a:t>
            </a:r>
            <a:r>
              <a:rPr lang="de-CH" sz="1400" b="0" dirty="0">
                <a:solidFill>
                  <a:srgbClr val="008000"/>
                </a:solidFill>
                <a:effectLst/>
                <a:latin typeface="Menlo"/>
              </a:rPr>
              <a:t>').</a:t>
            </a:r>
            <a:endParaRPr lang="de-CH" sz="1400" b="0" dirty="0">
              <a:solidFill>
                <a:srgbClr val="000000"/>
              </a:solidFill>
              <a:effectLst/>
              <a:latin typeface="Menlo"/>
            </a:endParaRPr>
          </a:p>
          <a:p>
            <a:r>
              <a:rPr lang="de-CH" sz="1400" b="0" dirty="0" err="1">
                <a:solidFill>
                  <a:srgbClr val="AF00DB"/>
                </a:solidFill>
                <a:effectLst/>
                <a:latin typeface="Menlo"/>
              </a:rPr>
              <a:t>with</a:t>
            </a:r>
            <a:r>
              <a:rPr lang="de-CH" sz="1400" b="0" dirty="0">
                <a:solidFill>
                  <a:srgbClr val="000000"/>
                </a:solidFill>
                <a:effectLst/>
                <a:latin typeface="Menlo"/>
              </a:rPr>
              <a:t> </a:t>
            </a:r>
            <a:r>
              <a:rPr lang="de-CH" sz="1400" b="0" dirty="0">
                <a:solidFill>
                  <a:srgbClr val="001080"/>
                </a:solidFill>
                <a:effectLst/>
                <a:latin typeface="Menlo"/>
              </a:rPr>
              <a:t>open</a:t>
            </a:r>
            <a:r>
              <a:rPr lang="de-CH" sz="1400" b="0" dirty="0">
                <a:solidFill>
                  <a:srgbClr val="000000"/>
                </a:solidFill>
                <a:effectLst/>
                <a:latin typeface="Menlo"/>
              </a:rPr>
              <a:t>(</a:t>
            </a:r>
            <a:r>
              <a:rPr lang="de-CH" sz="1400" b="0" dirty="0">
                <a:solidFill>
                  <a:srgbClr val="A31515"/>
                </a:solidFill>
                <a:effectLst/>
                <a:latin typeface="Menlo"/>
              </a:rPr>
              <a:t>'</a:t>
            </a:r>
            <a:r>
              <a:rPr lang="de-CH" sz="1400" b="0" dirty="0" err="1">
                <a:solidFill>
                  <a:srgbClr val="A31515"/>
                </a:solidFill>
                <a:effectLst/>
                <a:latin typeface="Menlo"/>
              </a:rPr>
              <a:t>dateiname.txt</a:t>
            </a:r>
            <a:r>
              <a:rPr lang="de-CH" sz="1400" b="0" dirty="0">
                <a:solidFill>
                  <a:srgbClr val="A31515"/>
                </a:solidFill>
                <a:effectLst/>
                <a:latin typeface="Menlo"/>
              </a:rPr>
              <a:t>'</a:t>
            </a:r>
            <a:r>
              <a:rPr lang="de-CH" sz="1400" b="0" dirty="0">
                <a:solidFill>
                  <a:srgbClr val="000000"/>
                </a:solidFill>
                <a:effectLst/>
                <a:latin typeface="Menlo"/>
              </a:rPr>
              <a:t>, </a:t>
            </a:r>
            <a:r>
              <a:rPr lang="de-CH" sz="1400" b="0" dirty="0">
                <a:solidFill>
                  <a:srgbClr val="A31515"/>
                </a:solidFill>
                <a:effectLst/>
                <a:latin typeface="Menlo"/>
              </a:rPr>
              <a:t>'</a:t>
            </a:r>
            <a:r>
              <a:rPr lang="de-CH" sz="1400" b="0" dirty="0" err="1">
                <a:solidFill>
                  <a:srgbClr val="A31515"/>
                </a:solidFill>
                <a:effectLst/>
                <a:latin typeface="Menlo"/>
              </a:rPr>
              <a:t>r</a:t>
            </a:r>
            <a:r>
              <a:rPr lang="de-CH" sz="1400" b="0" dirty="0">
                <a:solidFill>
                  <a:srgbClr val="A31515"/>
                </a:solidFill>
                <a:effectLst/>
                <a:latin typeface="Menlo"/>
              </a:rPr>
              <a:t>'</a:t>
            </a:r>
            <a:r>
              <a:rPr lang="de-CH" sz="1400" b="0" dirty="0">
                <a:solidFill>
                  <a:srgbClr val="000000"/>
                </a:solidFill>
                <a:effectLst/>
                <a:latin typeface="Menlo"/>
              </a:rPr>
              <a:t>) </a:t>
            </a:r>
            <a:r>
              <a:rPr lang="de-CH" sz="1400" b="0" dirty="0" err="1">
                <a:solidFill>
                  <a:srgbClr val="AF00DB"/>
                </a:solidFill>
                <a:effectLst/>
                <a:latin typeface="Menlo"/>
              </a:rPr>
              <a:t>as</a:t>
            </a:r>
            <a:r>
              <a:rPr lang="de-CH" sz="1400" b="0" dirty="0">
                <a:solidFill>
                  <a:srgbClr val="000000"/>
                </a:solidFill>
                <a:effectLst/>
                <a:latin typeface="Menlo"/>
              </a:rPr>
              <a:t> </a:t>
            </a:r>
            <a:r>
              <a:rPr lang="de-CH" sz="1400" b="0" dirty="0" err="1">
                <a:solidFill>
                  <a:srgbClr val="001080"/>
                </a:solidFill>
                <a:effectLst/>
                <a:latin typeface="Menlo"/>
              </a:rPr>
              <a:t>infile</a:t>
            </a:r>
            <a:r>
              <a:rPr lang="de-CH" sz="1400" b="0" dirty="0">
                <a:solidFill>
                  <a:srgbClr val="000000"/>
                </a:solidFill>
                <a:effectLst/>
                <a:latin typeface="Menlo"/>
              </a:rPr>
              <a:t>:</a:t>
            </a:r>
          </a:p>
          <a:p>
            <a:r>
              <a:rPr lang="de-CH" sz="14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	</a:t>
            </a:r>
            <a:r>
              <a:rPr lang="de-CH" sz="1400" b="0" dirty="0" err="1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count</a:t>
            </a:r>
            <a:r>
              <a:rPr lang="de-CH" sz="14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 = </a:t>
            </a:r>
            <a:r>
              <a:rPr lang="de-CH" sz="1400" b="0" dirty="0">
                <a:solidFill>
                  <a:srgbClr val="098658"/>
                </a:solidFill>
                <a:effectLst/>
                <a:latin typeface="Menlo" panose="020B0609030804020204" pitchFamily="49" charset="0"/>
              </a:rPr>
              <a:t>0</a:t>
            </a:r>
            <a:endParaRPr lang="de-CH" sz="1400" b="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r>
              <a:rPr lang="de-CH" sz="1400" b="0" dirty="0">
                <a:solidFill>
                  <a:srgbClr val="008000"/>
                </a:solidFill>
                <a:effectLst/>
                <a:latin typeface="Menlo" panose="020B0609030804020204" pitchFamily="49" charset="0"/>
              </a:rPr>
              <a:t>	# Loops </a:t>
            </a:r>
            <a:r>
              <a:rPr lang="de-CH" sz="1400" b="0" dirty="0" err="1">
                <a:solidFill>
                  <a:srgbClr val="008000"/>
                </a:solidFill>
                <a:effectLst/>
                <a:latin typeface="Menlo" panose="020B0609030804020204" pitchFamily="49" charset="0"/>
              </a:rPr>
              <a:t>over</a:t>
            </a:r>
            <a:r>
              <a:rPr lang="de-CH" sz="1400" b="0" dirty="0">
                <a:solidFill>
                  <a:srgbClr val="008000"/>
                </a:solidFill>
                <a:effectLst/>
                <a:latin typeface="Menlo" panose="020B0609030804020204" pitchFamily="49" charset="0"/>
              </a:rPr>
              <a:t> all </a:t>
            </a:r>
            <a:r>
              <a:rPr lang="de-CH" sz="1400" b="0" dirty="0" err="1">
                <a:solidFill>
                  <a:srgbClr val="008000"/>
                </a:solidFill>
                <a:effectLst/>
                <a:latin typeface="Menlo" panose="020B0609030804020204" pitchFamily="49" charset="0"/>
              </a:rPr>
              <a:t>lines</a:t>
            </a:r>
            <a:r>
              <a:rPr lang="de-CH" sz="1400" b="0" dirty="0">
                <a:solidFill>
                  <a:srgbClr val="008000"/>
                </a:solidFill>
                <a:effectLst/>
                <a:latin typeface="Menlo" panose="020B0609030804020204" pitchFamily="49" charset="0"/>
              </a:rPr>
              <a:t> in </a:t>
            </a:r>
            <a:r>
              <a:rPr lang="de-CH" sz="1400" b="0" dirty="0" err="1">
                <a:solidFill>
                  <a:srgbClr val="008000"/>
                </a:solidFill>
                <a:effectLst/>
                <a:latin typeface="Menlo" panose="020B0609030804020204" pitchFamily="49" charset="0"/>
              </a:rPr>
              <a:t>the</a:t>
            </a:r>
            <a:r>
              <a:rPr lang="de-CH" sz="1400" b="0" dirty="0">
                <a:solidFill>
                  <a:srgbClr val="008000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de-CH" sz="1400" b="0" dirty="0" err="1">
                <a:solidFill>
                  <a:srgbClr val="008000"/>
                </a:solidFill>
                <a:effectLst/>
                <a:latin typeface="Menlo" panose="020B0609030804020204" pitchFamily="49" charset="0"/>
              </a:rPr>
              <a:t>file</a:t>
            </a:r>
            <a:endParaRPr lang="de-CH" sz="1400" b="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r>
              <a:rPr lang="de-CH" sz="1400" b="0" dirty="0">
                <a:solidFill>
                  <a:srgbClr val="AF00DB"/>
                </a:solidFill>
                <a:effectLst/>
                <a:latin typeface="Menlo" panose="020B0609030804020204" pitchFamily="49" charset="0"/>
              </a:rPr>
              <a:t>	</a:t>
            </a:r>
            <a:r>
              <a:rPr lang="de-CH" sz="1400" b="0" dirty="0" err="1">
                <a:solidFill>
                  <a:srgbClr val="AF00DB"/>
                </a:solidFill>
                <a:effectLst/>
                <a:latin typeface="Menlo" panose="020B0609030804020204" pitchFamily="49" charset="0"/>
              </a:rPr>
              <a:t>for</a:t>
            </a:r>
            <a:r>
              <a:rPr lang="de-CH" sz="14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de-CH" sz="1400" b="0" dirty="0" err="1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line</a:t>
            </a:r>
            <a:r>
              <a:rPr lang="de-CH" sz="14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de-CH" sz="1400" b="0" dirty="0">
                <a:solidFill>
                  <a:srgbClr val="AF00DB"/>
                </a:solidFill>
                <a:effectLst/>
                <a:latin typeface="Menlo" panose="020B0609030804020204" pitchFamily="49" charset="0"/>
              </a:rPr>
              <a:t>in</a:t>
            </a:r>
            <a:r>
              <a:rPr lang="de-CH" sz="14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de-CH" sz="1400" b="0" dirty="0" err="1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infile</a:t>
            </a:r>
            <a:r>
              <a:rPr lang="de-CH" sz="14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:</a:t>
            </a:r>
          </a:p>
          <a:p>
            <a:r>
              <a:rPr lang="de-CH" sz="14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		</a:t>
            </a:r>
            <a:r>
              <a:rPr lang="de-CH" sz="1400" b="0" dirty="0" err="1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count</a:t>
            </a:r>
            <a:r>
              <a:rPr lang="de-CH" sz="14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 += </a:t>
            </a:r>
            <a:r>
              <a:rPr lang="de-CH" sz="1400" b="0" dirty="0">
                <a:solidFill>
                  <a:srgbClr val="098658"/>
                </a:solidFill>
                <a:effectLst/>
                <a:latin typeface="Menlo" panose="020B0609030804020204" pitchFamily="49" charset="0"/>
              </a:rPr>
              <a:t>1</a:t>
            </a:r>
            <a:endParaRPr lang="de-CH" sz="1400" b="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r>
              <a:rPr lang="de-CH" sz="1400" b="0" dirty="0">
                <a:solidFill>
                  <a:srgbClr val="795E26"/>
                </a:solidFill>
                <a:effectLst/>
                <a:latin typeface="Menlo" panose="020B0609030804020204" pitchFamily="49" charset="0"/>
              </a:rPr>
              <a:t>	</a:t>
            </a:r>
            <a:r>
              <a:rPr lang="de-CH" sz="1400" b="0" dirty="0" err="1">
                <a:solidFill>
                  <a:srgbClr val="795E26"/>
                </a:solidFill>
                <a:effectLst/>
                <a:latin typeface="Menlo" panose="020B0609030804020204" pitchFamily="49" charset="0"/>
              </a:rPr>
              <a:t>print</a:t>
            </a:r>
            <a:r>
              <a:rPr lang="de-CH" sz="14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</a:t>
            </a:r>
            <a:r>
              <a:rPr lang="de-CH" sz="1400" b="0" dirty="0" err="1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count</a:t>
            </a:r>
            <a:r>
              <a:rPr lang="de-CH" sz="14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241064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2E2A64-5DBF-3938-DAB4-B8A83B5928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/>
              <a:t>Dateien schreiben in Python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C9CFE13-2733-1421-ACD8-D9597F199F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609699" cy="4351338"/>
          </a:xfrm>
        </p:spPr>
        <p:txBody>
          <a:bodyPr/>
          <a:lstStyle/>
          <a:p>
            <a:pPr lvl="1"/>
            <a:r>
              <a:rPr lang="de-CH" dirty="0"/>
              <a:t>Wie lesen, ausser:</a:t>
            </a:r>
          </a:p>
          <a:p>
            <a:pPr lvl="2"/>
            <a:r>
              <a:rPr lang="de-CH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'</a:t>
            </a:r>
            <a:r>
              <a:rPr lang="de-CH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w</a:t>
            </a:r>
            <a:r>
              <a:rPr lang="de-CH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'</a:t>
            </a:r>
            <a:r>
              <a:rPr lang="de-CH" dirty="0"/>
              <a:t> statt </a:t>
            </a:r>
            <a:r>
              <a:rPr lang="de-CH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'</a:t>
            </a:r>
            <a:r>
              <a:rPr lang="de-CH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r</a:t>
            </a:r>
            <a:r>
              <a:rPr lang="de-CH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'</a:t>
            </a:r>
          </a:p>
          <a:p>
            <a:pPr lvl="1"/>
            <a:r>
              <a:rPr lang="de-CH" dirty="0"/>
              <a:t>Mit </a:t>
            </a:r>
            <a:r>
              <a:rPr lang="de-CH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'\</a:t>
            </a:r>
            <a:r>
              <a:rPr lang="de-CH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n</a:t>
            </a:r>
            <a:r>
              <a:rPr lang="de-CH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'</a:t>
            </a:r>
            <a:r>
              <a:rPr lang="de-CH" dirty="0"/>
              <a:t> erzeugen wir einen Zeilenumbruch.</a:t>
            </a:r>
          </a:p>
          <a:p>
            <a:pPr lvl="1"/>
            <a:r>
              <a:rPr lang="de-CH" dirty="0"/>
              <a:t>Alles muss Text sein – Zahlen müssen in einen String konvertiert werden.</a:t>
            </a:r>
          </a:p>
          <a:p>
            <a:pPr lvl="2"/>
            <a:endParaRPr lang="de-CH" dirty="0"/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75D98141-7DCE-584A-4568-4A7BE237267B}"/>
              </a:ext>
            </a:extLst>
          </p:cNvPr>
          <p:cNvSpPr txBox="1"/>
          <p:nvPr/>
        </p:nvSpPr>
        <p:spPr>
          <a:xfrm>
            <a:off x="2765234" y="4557574"/>
            <a:ext cx="9279188" cy="1477328"/>
          </a:xfrm>
          <a:custGeom>
            <a:avLst/>
            <a:gdLst>
              <a:gd name="connsiteX0" fmla="*/ 0 w 9279188"/>
              <a:gd name="connsiteY0" fmla="*/ 0 h 1477328"/>
              <a:gd name="connsiteX1" fmla="*/ 848383 w 9279188"/>
              <a:gd name="connsiteY1" fmla="*/ 0 h 1477328"/>
              <a:gd name="connsiteX2" fmla="*/ 1325598 w 9279188"/>
              <a:gd name="connsiteY2" fmla="*/ 0 h 1477328"/>
              <a:gd name="connsiteX3" fmla="*/ 1988397 w 9279188"/>
              <a:gd name="connsiteY3" fmla="*/ 0 h 1477328"/>
              <a:gd name="connsiteX4" fmla="*/ 2743988 w 9279188"/>
              <a:gd name="connsiteY4" fmla="*/ 0 h 1477328"/>
              <a:gd name="connsiteX5" fmla="*/ 3128412 w 9279188"/>
              <a:gd name="connsiteY5" fmla="*/ 0 h 1477328"/>
              <a:gd name="connsiteX6" fmla="*/ 3512835 w 9279188"/>
              <a:gd name="connsiteY6" fmla="*/ 0 h 1477328"/>
              <a:gd name="connsiteX7" fmla="*/ 4361218 w 9279188"/>
              <a:gd name="connsiteY7" fmla="*/ 0 h 1477328"/>
              <a:gd name="connsiteX8" fmla="*/ 5024018 w 9279188"/>
              <a:gd name="connsiteY8" fmla="*/ 0 h 1477328"/>
              <a:gd name="connsiteX9" fmla="*/ 5408441 w 9279188"/>
              <a:gd name="connsiteY9" fmla="*/ 0 h 1477328"/>
              <a:gd name="connsiteX10" fmla="*/ 6071240 w 9279188"/>
              <a:gd name="connsiteY10" fmla="*/ 0 h 1477328"/>
              <a:gd name="connsiteX11" fmla="*/ 6919623 w 9279188"/>
              <a:gd name="connsiteY11" fmla="*/ 0 h 1477328"/>
              <a:gd name="connsiteX12" fmla="*/ 7489630 w 9279188"/>
              <a:gd name="connsiteY12" fmla="*/ 0 h 1477328"/>
              <a:gd name="connsiteX13" fmla="*/ 8059638 w 9279188"/>
              <a:gd name="connsiteY13" fmla="*/ 0 h 1477328"/>
              <a:gd name="connsiteX14" fmla="*/ 9279188 w 9279188"/>
              <a:gd name="connsiteY14" fmla="*/ 0 h 1477328"/>
              <a:gd name="connsiteX15" fmla="*/ 9279188 w 9279188"/>
              <a:gd name="connsiteY15" fmla="*/ 507216 h 1477328"/>
              <a:gd name="connsiteX16" fmla="*/ 9279188 w 9279188"/>
              <a:gd name="connsiteY16" fmla="*/ 999659 h 1477328"/>
              <a:gd name="connsiteX17" fmla="*/ 9279188 w 9279188"/>
              <a:gd name="connsiteY17" fmla="*/ 1477328 h 1477328"/>
              <a:gd name="connsiteX18" fmla="*/ 8709181 w 9279188"/>
              <a:gd name="connsiteY18" fmla="*/ 1477328 h 1477328"/>
              <a:gd name="connsiteX19" fmla="*/ 8231965 w 9279188"/>
              <a:gd name="connsiteY19" fmla="*/ 1477328 h 1477328"/>
              <a:gd name="connsiteX20" fmla="*/ 7383582 w 9279188"/>
              <a:gd name="connsiteY20" fmla="*/ 1477328 h 1477328"/>
              <a:gd name="connsiteX21" fmla="*/ 6720783 w 9279188"/>
              <a:gd name="connsiteY21" fmla="*/ 1477328 h 1477328"/>
              <a:gd name="connsiteX22" fmla="*/ 6336360 w 9279188"/>
              <a:gd name="connsiteY22" fmla="*/ 1477328 h 1477328"/>
              <a:gd name="connsiteX23" fmla="*/ 5673561 w 9279188"/>
              <a:gd name="connsiteY23" fmla="*/ 1477328 h 1477328"/>
              <a:gd name="connsiteX24" fmla="*/ 5103553 w 9279188"/>
              <a:gd name="connsiteY24" fmla="*/ 1477328 h 1477328"/>
              <a:gd name="connsiteX25" fmla="*/ 4533546 w 9279188"/>
              <a:gd name="connsiteY25" fmla="*/ 1477328 h 1477328"/>
              <a:gd name="connsiteX26" fmla="*/ 3963539 w 9279188"/>
              <a:gd name="connsiteY26" fmla="*/ 1477328 h 1477328"/>
              <a:gd name="connsiteX27" fmla="*/ 3393532 w 9279188"/>
              <a:gd name="connsiteY27" fmla="*/ 1477328 h 1477328"/>
              <a:gd name="connsiteX28" fmla="*/ 2637941 w 9279188"/>
              <a:gd name="connsiteY28" fmla="*/ 1477328 h 1477328"/>
              <a:gd name="connsiteX29" fmla="*/ 1975141 w 9279188"/>
              <a:gd name="connsiteY29" fmla="*/ 1477328 h 1477328"/>
              <a:gd name="connsiteX30" fmla="*/ 1590718 w 9279188"/>
              <a:gd name="connsiteY30" fmla="*/ 1477328 h 1477328"/>
              <a:gd name="connsiteX31" fmla="*/ 1020711 w 9279188"/>
              <a:gd name="connsiteY31" fmla="*/ 1477328 h 1477328"/>
              <a:gd name="connsiteX32" fmla="*/ 0 w 9279188"/>
              <a:gd name="connsiteY32" fmla="*/ 1477328 h 1477328"/>
              <a:gd name="connsiteX33" fmla="*/ 0 w 9279188"/>
              <a:gd name="connsiteY33" fmla="*/ 1014432 h 1477328"/>
              <a:gd name="connsiteX34" fmla="*/ 0 w 9279188"/>
              <a:gd name="connsiteY34" fmla="*/ 566309 h 1477328"/>
              <a:gd name="connsiteX35" fmla="*/ 0 w 9279188"/>
              <a:gd name="connsiteY35" fmla="*/ 0 h 1477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9279188" h="1477328" fill="none" extrusionOk="0">
                <a:moveTo>
                  <a:pt x="0" y="0"/>
                </a:moveTo>
                <a:cubicBezTo>
                  <a:pt x="366147" y="-3182"/>
                  <a:pt x="432193" y="38206"/>
                  <a:pt x="848383" y="0"/>
                </a:cubicBezTo>
                <a:cubicBezTo>
                  <a:pt x="1264573" y="-38206"/>
                  <a:pt x="1182848" y="8749"/>
                  <a:pt x="1325598" y="0"/>
                </a:cubicBezTo>
                <a:cubicBezTo>
                  <a:pt x="1468348" y="-8749"/>
                  <a:pt x="1747057" y="-18958"/>
                  <a:pt x="1988397" y="0"/>
                </a:cubicBezTo>
                <a:cubicBezTo>
                  <a:pt x="2229737" y="18958"/>
                  <a:pt x="2367477" y="-10842"/>
                  <a:pt x="2743988" y="0"/>
                </a:cubicBezTo>
                <a:cubicBezTo>
                  <a:pt x="3120499" y="10842"/>
                  <a:pt x="2982975" y="5487"/>
                  <a:pt x="3128412" y="0"/>
                </a:cubicBezTo>
                <a:cubicBezTo>
                  <a:pt x="3273849" y="-5487"/>
                  <a:pt x="3434209" y="3651"/>
                  <a:pt x="3512835" y="0"/>
                </a:cubicBezTo>
                <a:cubicBezTo>
                  <a:pt x="3591461" y="-3651"/>
                  <a:pt x="4014432" y="33114"/>
                  <a:pt x="4361218" y="0"/>
                </a:cubicBezTo>
                <a:cubicBezTo>
                  <a:pt x="4708004" y="-33114"/>
                  <a:pt x="4823779" y="-25359"/>
                  <a:pt x="5024018" y="0"/>
                </a:cubicBezTo>
                <a:cubicBezTo>
                  <a:pt x="5224257" y="25359"/>
                  <a:pt x="5297318" y="4085"/>
                  <a:pt x="5408441" y="0"/>
                </a:cubicBezTo>
                <a:cubicBezTo>
                  <a:pt x="5519564" y="-4085"/>
                  <a:pt x="5922703" y="901"/>
                  <a:pt x="6071240" y="0"/>
                </a:cubicBezTo>
                <a:cubicBezTo>
                  <a:pt x="6219777" y="-901"/>
                  <a:pt x="6522842" y="27389"/>
                  <a:pt x="6919623" y="0"/>
                </a:cubicBezTo>
                <a:cubicBezTo>
                  <a:pt x="7316404" y="-27389"/>
                  <a:pt x="7356658" y="-9646"/>
                  <a:pt x="7489630" y="0"/>
                </a:cubicBezTo>
                <a:cubicBezTo>
                  <a:pt x="7622602" y="9646"/>
                  <a:pt x="7892214" y="-26620"/>
                  <a:pt x="8059638" y="0"/>
                </a:cubicBezTo>
                <a:cubicBezTo>
                  <a:pt x="8227062" y="26620"/>
                  <a:pt x="8824664" y="8490"/>
                  <a:pt x="9279188" y="0"/>
                </a:cubicBezTo>
                <a:cubicBezTo>
                  <a:pt x="9273934" y="248678"/>
                  <a:pt x="9256528" y="303621"/>
                  <a:pt x="9279188" y="507216"/>
                </a:cubicBezTo>
                <a:cubicBezTo>
                  <a:pt x="9301848" y="710811"/>
                  <a:pt x="9273537" y="769363"/>
                  <a:pt x="9279188" y="999659"/>
                </a:cubicBezTo>
                <a:cubicBezTo>
                  <a:pt x="9284839" y="1229955"/>
                  <a:pt x="9263059" y="1240898"/>
                  <a:pt x="9279188" y="1477328"/>
                </a:cubicBezTo>
                <a:cubicBezTo>
                  <a:pt x="9068702" y="1463887"/>
                  <a:pt x="8833888" y="1475973"/>
                  <a:pt x="8709181" y="1477328"/>
                </a:cubicBezTo>
                <a:cubicBezTo>
                  <a:pt x="8584474" y="1478683"/>
                  <a:pt x="8466554" y="1473000"/>
                  <a:pt x="8231965" y="1477328"/>
                </a:cubicBezTo>
                <a:cubicBezTo>
                  <a:pt x="7997376" y="1481656"/>
                  <a:pt x="7629505" y="1514796"/>
                  <a:pt x="7383582" y="1477328"/>
                </a:cubicBezTo>
                <a:cubicBezTo>
                  <a:pt x="7137659" y="1439860"/>
                  <a:pt x="7007310" y="1452527"/>
                  <a:pt x="6720783" y="1477328"/>
                </a:cubicBezTo>
                <a:cubicBezTo>
                  <a:pt x="6434256" y="1502129"/>
                  <a:pt x="6424167" y="1491830"/>
                  <a:pt x="6336360" y="1477328"/>
                </a:cubicBezTo>
                <a:cubicBezTo>
                  <a:pt x="6248553" y="1462826"/>
                  <a:pt x="5849884" y="1454790"/>
                  <a:pt x="5673561" y="1477328"/>
                </a:cubicBezTo>
                <a:cubicBezTo>
                  <a:pt x="5497238" y="1499866"/>
                  <a:pt x="5347088" y="1460845"/>
                  <a:pt x="5103553" y="1477328"/>
                </a:cubicBezTo>
                <a:cubicBezTo>
                  <a:pt x="4860018" y="1493811"/>
                  <a:pt x="4753886" y="1454880"/>
                  <a:pt x="4533546" y="1477328"/>
                </a:cubicBezTo>
                <a:cubicBezTo>
                  <a:pt x="4313206" y="1499776"/>
                  <a:pt x="4243175" y="1491337"/>
                  <a:pt x="3963539" y="1477328"/>
                </a:cubicBezTo>
                <a:cubicBezTo>
                  <a:pt x="3683903" y="1463319"/>
                  <a:pt x="3528696" y="1475868"/>
                  <a:pt x="3393532" y="1477328"/>
                </a:cubicBezTo>
                <a:cubicBezTo>
                  <a:pt x="3258368" y="1478788"/>
                  <a:pt x="3012906" y="1497760"/>
                  <a:pt x="2637941" y="1477328"/>
                </a:cubicBezTo>
                <a:cubicBezTo>
                  <a:pt x="2262976" y="1456896"/>
                  <a:pt x="2133134" y="1454250"/>
                  <a:pt x="1975141" y="1477328"/>
                </a:cubicBezTo>
                <a:cubicBezTo>
                  <a:pt x="1817148" y="1500406"/>
                  <a:pt x="1754642" y="1490912"/>
                  <a:pt x="1590718" y="1477328"/>
                </a:cubicBezTo>
                <a:cubicBezTo>
                  <a:pt x="1426794" y="1463744"/>
                  <a:pt x="1198481" y="1468321"/>
                  <a:pt x="1020711" y="1477328"/>
                </a:cubicBezTo>
                <a:cubicBezTo>
                  <a:pt x="842941" y="1486335"/>
                  <a:pt x="342716" y="1478226"/>
                  <a:pt x="0" y="1477328"/>
                </a:cubicBezTo>
                <a:cubicBezTo>
                  <a:pt x="-19980" y="1353789"/>
                  <a:pt x="-20554" y="1147713"/>
                  <a:pt x="0" y="1014432"/>
                </a:cubicBezTo>
                <a:cubicBezTo>
                  <a:pt x="20554" y="881151"/>
                  <a:pt x="18216" y="660423"/>
                  <a:pt x="0" y="566309"/>
                </a:cubicBezTo>
                <a:cubicBezTo>
                  <a:pt x="-18216" y="472195"/>
                  <a:pt x="-9219" y="153373"/>
                  <a:pt x="0" y="0"/>
                </a:cubicBezTo>
                <a:close/>
              </a:path>
              <a:path w="9279188" h="1477328" stroke="0" extrusionOk="0">
                <a:moveTo>
                  <a:pt x="0" y="0"/>
                </a:moveTo>
                <a:cubicBezTo>
                  <a:pt x="224029" y="14526"/>
                  <a:pt x="428680" y="10256"/>
                  <a:pt x="570007" y="0"/>
                </a:cubicBezTo>
                <a:cubicBezTo>
                  <a:pt x="711334" y="-10256"/>
                  <a:pt x="806899" y="-7400"/>
                  <a:pt x="954431" y="0"/>
                </a:cubicBezTo>
                <a:cubicBezTo>
                  <a:pt x="1101963" y="7400"/>
                  <a:pt x="1435400" y="28589"/>
                  <a:pt x="1802814" y="0"/>
                </a:cubicBezTo>
                <a:cubicBezTo>
                  <a:pt x="2170228" y="-28589"/>
                  <a:pt x="2199794" y="2182"/>
                  <a:pt x="2372821" y="0"/>
                </a:cubicBezTo>
                <a:cubicBezTo>
                  <a:pt x="2545848" y="-2182"/>
                  <a:pt x="2804831" y="-2053"/>
                  <a:pt x="2942828" y="0"/>
                </a:cubicBezTo>
                <a:cubicBezTo>
                  <a:pt x="3080825" y="2053"/>
                  <a:pt x="3464280" y="-2446"/>
                  <a:pt x="3791211" y="0"/>
                </a:cubicBezTo>
                <a:cubicBezTo>
                  <a:pt x="4118142" y="2446"/>
                  <a:pt x="4135130" y="-7143"/>
                  <a:pt x="4268426" y="0"/>
                </a:cubicBezTo>
                <a:cubicBezTo>
                  <a:pt x="4401723" y="7143"/>
                  <a:pt x="4779124" y="-8202"/>
                  <a:pt x="5116809" y="0"/>
                </a:cubicBezTo>
                <a:cubicBezTo>
                  <a:pt x="5454494" y="8202"/>
                  <a:pt x="5748374" y="4931"/>
                  <a:pt x="5965192" y="0"/>
                </a:cubicBezTo>
                <a:cubicBezTo>
                  <a:pt x="6182010" y="-4931"/>
                  <a:pt x="6379027" y="-4196"/>
                  <a:pt x="6627991" y="0"/>
                </a:cubicBezTo>
                <a:cubicBezTo>
                  <a:pt x="6876955" y="4196"/>
                  <a:pt x="7100039" y="9061"/>
                  <a:pt x="7476374" y="0"/>
                </a:cubicBezTo>
                <a:cubicBezTo>
                  <a:pt x="7852709" y="-9061"/>
                  <a:pt x="7838032" y="-28458"/>
                  <a:pt x="8046382" y="0"/>
                </a:cubicBezTo>
                <a:cubicBezTo>
                  <a:pt x="8254732" y="28458"/>
                  <a:pt x="8388686" y="25525"/>
                  <a:pt x="8616389" y="0"/>
                </a:cubicBezTo>
                <a:cubicBezTo>
                  <a:pt x="8844092" y="-25525"/>
                  <a:pt x="9120636" y="-4455"/>
                  <a:pt x="9279188" y="0"/>
                </a:cubicBezTo>
                <a:cubicBezTo>
                  <a:pt x="9284312" y="197322"/>
                  <a:pt x="9301367" y="367579"/>
                  <a:pt x="9279188" y="477669"/>
                </a:cubicBezTo>
                <a:cubicBezTo>
                  <a:pt x="9257009" y="587759"/>
                  <a:pt x="9285400" y="779528"/>
                  <a:pt x="9279188" y="970112"/>
                </a:cubicBezTo>
                <a:cubicBezTo>
                  <a:pt x="9272976" y="1160696"/>
                  <a:pt x="9276697" y="1290540"/>
                  <a:pt x="9279188" y="1477328"/>
                </a:cubicBezTo>
                <a:cubicBezTo>
                  <a:pt x="8936803" y="1452363"/>
                  <a:pt x="8738258" y="1477414"/>
                  <a:pt x="8523597" y="1477328"/>
                </a:cubicBezTo>
                <a:cubicBezTo>
                  <a:pt x="8308936" y="1477242"/>
                  <a:pt x="8259191" y="1488708"/>
                  <a:pt x="8139173" y="1477328"/>
                </a:cubicBezTo>
                <a:cubicBezTo>
                  <a:pt x="8019155" y="1465948"/>
                  <a:pt x="7882760" y="1459715"/>
                  <a:pt x="7661958" y="1477328"/>
                </a:cubicBezTo>
                <a:cubicBezTo>
                  <a:pt x="7441156" y="1494941"/>
                  <a:pt x="7119891" y="1506617"/>
                  <a:pt x="6813575" y="1477328"/>
                </a:cubicBezTo>
                <a:cubicBezTo>
                  <a:pt x="6507259" y="1448039"/>
                  <a:pt x="6330692" y="1446696"/>
                  <a:pt x="6150776" y="1477328"/>
                </a:cubicBezTo>
                <a:cubicBezTo>
                  <a:pt x="5970860" y="1507960"/>
                  <a:pt x="5823964" y="1489092"/>
                  <a:pt x="5673561" y="1477328"/>
                </a:cubicBezTo>
                <a:cubicBezTo>
                  <a:pt x="5523159" y="1465564"/>
                  <a:pt x="5286591" y="1463145"/>
                  <a:pt x="5010762" y="1477328"/>
                </a:cubicBezTo>
                <a:cubicBezTo>
                  <a:pt x="4734933" y="1491511"/>
                  <a:pt x="4735420" y="1491360"/>
                  <a:pt x="4626338" y="1477328"/>
                </a:cubicBezTo>
                <a:cubicBezTo>
                  <a:pt x="4517256" y="1463296"/>
                  <a:pt x="4399365" y="1471319"/>
                  <a:pt x="4241915" y="1477328"/>
                </a:cubicBezTo>
                <a:cubicBezTo>
                  <a:pt x="4084465" y="1483337"/>
                  <a:pt x="3897380" y="1476500"/>
                  <a:pt x="3579115" y="1477328"/>
                </a:cubicBezTo>
                <a:cubicBezTo>
                  <a:pt x="3260850" y="1478156"/>
                  <a:pt x="3264364" y="1472316"/>
                  <a:pt x="3101900" y="1477328"/>
                </a:cubicBezTo>
                <a:cubicBezTo>
                  <a:pt x="2939437" y="1482340"/>
                  <a:pt x="2631888" y="1467771"/>
                  <a:pt x="2346309" y="1477328"/>
                </a:cubicBezTo>
                <a:cubicBezTo>
                  <a:pt x="2060730" y="1486885"/>
                  <a:pt x="2086324" y="1475063"/>
                  <a:pt x="1869094" y="1477328"/>
                </a:cubicBezTo>
                <a:cubicBezTo>
                  <a:pt x="1651865" y="1479593"/>
                  <a:pt x="1290773" y="1486427"/>
                  <a:pt x="1113503" y="1477328"/>
                </a:cubicBezTo>
                <a:cubicBezTo>
                  <a:pt x="936233" y="1468229"/>
                  <a:pt x="858978" y="1464382"/>
                  <a:pt x="729079" y="1477328"/>
                </a:cubicBezTo>
                <a:cubicBezTo>
                  <a:pt x="599180" y="1490274"/>
                  <a:pt x="350887" y="1506124"/>
                  <a:pt x="0" y="1477328"/>
                </a:cubicBezTo>
                <a:cubicBezTo>
                  <a:pt x="21543" y="1246955"/>
                  <a:pt x="12172" y="1176650"/>
                  <a:pt x="0" y="1014432"/>
                </a:cubicBezTo>
                <a:cubicBezTo>
                  <a:pt x="-12172" y="852214"/>
                  <a:pt x="-13097" y="640904"/>
                  <a:pt x="0" y="492443"/>
                </a:cubicBezTo>
                <a:cubicBezTo>
                  <a:pt x="13097" y="343982"/>
                  <a:pt x="11175" y="152122"/>
                  <a:pt x="0" y="0"/>
                </a:cubicBezTo>
                <a:close/>
              </a:path>
            </a:pathLst>
          </a:custGeom>
          <a:ln w="25400">
            <a:solidFill>
              <a:schemeClr val="accent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txBody>
          <a:bodyPr wrap="square">
            <a:spAutoFit/>
          </a:bodyPr>
          <a:lstStyle/>
          <a:p>
            <a:r>
              <a:rPr lang="de-CH" b="0" dirty="0" err="1">
                <a:solidFill>
                  <a:srgbClr val="AF00DB"/>
                </a:solidFill>
                <a:effectLst/>
                <a:latin typeface="Menlo" panose="020B0609030804020204" pitchFamily="49" charset="0"/>
              </a:rPr>
              <a:t>with</a:t>
            </a:r>
            <a:r>
              <a:rPr lang="de-CH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de-CH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open</a:t>
            </a:r>
            <a:r>
              <a:rPr lang="de-CH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</a:t>
            </a:r>
            <a:r>
              <a:rPr lang="de-CH" b="0" dirty="0">
                <a:solidFill>
                  <a:srgbClr val="A31515"/>
                </a:solidFill>
                <a:effectLst/>
                <a:latin typeface="Menlo" panose="020B0609030804020204" pitchFamily="49" charset="0"/>
              </a:rPr>
              <a:t>'</a:t>
            </a:r>
            <a:r>
              <a:rPr lang="de-CH" b="0" dirty="0" err="1">
                <a:solidFill>
                  <a:srgbClr val="A31515"/>
                </a:solidFill>
                <a:effectLst/>
                <a:latin typeface="Menlo" panose="020B0609030804020204" pitchFamily="49" charset="0"/>
              </a:rPr>
              <a:t>dateiname.txt</a:t>
            </a:r>
            <a:r>
              <a:rPr lang="de-CH" b="0" dirty="0">
                <a:solidFill>
                  <a:srgbClr val="A31515"/>
                </a:solidFill>
                <a:effectLst/>
                <a:latin typeface="Menlo" panose="020B0609030804020204" pitchFamily="49" charset="0"/>
              </a:rPr>
              <a:t>'</a:t>
            </a:r>
            <a:r>
              <a:rPr lang="de-CH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, </a:t>
            </a:r>
            <a:r>
              <a:rPr lang="de-CH" b="0" dirty="0">
                <a:solidFill>
                  <a:srgbClr val="A31515"/>
                </a:solidFill>
                <a:effectLst/>
                <a:latin typeface="Menlo" panose="020B0609030804020204" pitchFamily="49" charset="0"/>
              </a:rPr>
              <a:t>'</a:t>
            </a:r>
            <a:r>
              <a:rPr lang="de-CH" b="0" dirty="0" err="1">
                <a:solidFill>
                  <a:srgbClr val="A31515"/>
                </a:solidFill>
                <a:effectLst/>
                <a:latin typeface="Menlo" panose="020B0609030804020204" pitchFamily="49" charset="0"/>
              </a:rPr>
              <a:t>w</a:t>
            </a:r>
            <a:r>
              <a:rPr lang="de-CH" b="0" dirty="0">
                <a:solidFill>
                  <a:srgbClr val="A31515"/>
                </a:solidFill>
                <a:effectLst/>
                <a:latin typeface="Menlo" panose="020B0609030804020204" pitchFamily="49" charset="0"/>
              </a:rPr>
              <a:t>')</a:t>
            </a:r>
            <a:r>
              <a:rPr lang="de-CH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de-CH" b="0" dirty="0" err="1">
                <a:solidFill>
                  <a:srgbClr val="AF00DB"/>
                </a:solidFill>
                <a:effectLst/>
                <a:latin typeface="Menlo" panose="020B0609030804020204" pitchFamily="49" charset="0"/>
              </a:rPr>
              <a:t>as</a:t>
            </a:r>
            <a:r>
              <a:rPr lang="de-CH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de-CH" b="0" dirty="0" err="1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outfile</a:t>
            </a:r>
            <a:r>
              <a:rPr lang="de-CH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:</a:t>
            </a:r>
          </a:p>
          <a:p>
            <a:r>
              <a:rPr lang="de-CH" b="0" dirty="0">
                <a:solidFill>
                  <a:srgbClr val="AF00DB"/>
                </a:solidFill>
                <a:effectLst/>
                <a:latin typeface="Menlo" panose="020B0609030804020204" pitchFamily="49" charset="0"/>
              </a:rPr>
              <a:t>	</a:t>
            </a:r>
            <a:r>
              <a:rPr lang="de-CH" b="0" dirty="0" err="1">
                <a:solidFill>
                  <a:srgbClr val="AF00DB"/>
                </a:solidFill>
                <a:effectLst/>
                <a:latin typeface="Menlo" panose="020B0609030804020204" pitchFamily="49" charset="0"/>
              </a:rPr>
              <a:t>for</a:t>
            </a:r>
            <a:r>
              <a:rPr lang="de-CH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de-CH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i</a:t>
            </a:r>
            <a:r>
              <a:rPr lang="de-CH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de-CH" b="0" dirty="0">
                <a:solidFill>
                  <a:srgbClr val="AF00DB"/>
                </a:solidFill>
                <a:effectLst/>
                <a:latin typeface="Menlo" panose="020B0609030804020204" pitchFamily="49" charset="0"/>
              </a:rPr>
              <a:t>in</a:t>
            </a:r>
            <a:r>
              <a:rPr lang="de-CH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de-CH" b="0" dirty="0" err="1">
                <a:solidFill>
                  <a:srgbClr val="267F99"/>
                </a:solidFill>
                <a:effectLst/>
                <a:latin typeface="Menlo" panose="020B0609030804020204" pitchFamily="49" charset="0"/>
              </a:rPr>
              <a:t>range</a:t>
            </a:r>
            <a:r>
              <a:rPr lang="de-CH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</a:t>
            </a:r>
            <a:r>
              <a:rPr lang="de-CH" b="0" dirty="0">
                <a:solidFill>
                  <a:srgbClr val="098658"/>
                </a:solidFill>
                <a:effectLst/>
                <a:latin typeface="Menlo" panose="020B0609030804020204" pitchFamily="49" charset="0"/>
              </a:rPr>
              <a:t>10</a:t>
            </a:r>
            <a:r>
              <a:rPr lang="de-CH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):</a:t>
            </a:r>
          </a:p>
          <a:p>
            <a:r>
              <a:rPr lang="de-CH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		</a:t>
            </a:r>
            <a:r>
              <a:rPr lang="de-CH" b="0" dirty="0" err="1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line</a:t>
            </a:r>
            <a:r>
              <a:rPr lang="de-CH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 = </a:t>
            </a:r>
            <a:r>
              <a:rPr lang="de-CH" b="0" dirty="0">
                <a:solidFill>
                  <a:srgbClr val="A31515"/>
                </a:solidFill>
                <a:effectLst/>
                <a:latin typeface="Menlo" panose="020B0609030804020204" pitchFamily="49" charset="0"/>
              </a:rPr>
              <a:t>"Zeile "</a:t>
            </a:r>
            <a:r>
              <a:rPr lang="de-CH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 + </a:t>
            </a:r>
            <a:r>
              <a:rPr lang="de-CH" b="0" dirty="0" err="1">
                <a:solidFill>
                  <a:srgbClr val="267F99"/>
                </a:solidFill>
                <a:effectLst/>
                <a:latin typeface="Menlo" panose="020B0609030804020204" pitchFamily="49" charset="0"/>
              </a:rPr>
              <a:t>str</a:t>
            </a:r>
            <a:r>
              <a:rPr lang="de-CH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</a:t>
            </a:r>
            <a:r>
              <a:rPr lang="de-CH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i</a:t>
            </a:r>
            <a:r>
              <a:rPr lang="de-CH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) + </a:t>
            </a:r>
            <a:r>
              <a:rPr lang="de-CH" b="0" dirty="0">
                <a:solidFill>
                  <a:srgbClr val="A31515"/>
                </a:solidFill>
                <a:effectLst/>
                <a:latin typeface="Menlo" panose="020B0609030804020204" pitchFamily="49" charset="0"/>
              </a:rPr>
              <a:t>"</a:t>
            </a:r>
            <a:r>
              <a:rPr lang="de-CH" b="0" dirty="0">
                <a:solidFill>
                  <a:srgbClr val="EE0000"/>
                </a:solidFill>
                <a:effectLst/>
                <a:latin typeface="Menlo" panose="020B0609030804020204" pitchFamily="49" charset="0"/>
              </a:rPr>
              <a:t>\</a:t>
            </a:r>
            <a:r>
              <a:rPr lang="de-CH" b="0" dirty="0" err="1">
                <a:solidFill>
                  <a:srgbClr val="EE0000"/>
                </a:solidFill>
                <a:effectLst/>
                <a:latin typeface="Menlo" panose="020B0609030804020204" pitchFamily="49" charset="0"/>
              </a:rPr>
              <a:t>n</a:t>
            </a:r>
            <a:r>
              <a:rPr lang="de-CH" b="0" dirty="0">
                <a:solidFill>
                  <a:srgbClr val="A31515"/>
                </a:solidFill>
                <a:effectLst/>
                <a:latin typeface="Menlo" panose="020B0609030804020204" pitchFamily="49" charset="0"/>
              </a:rPr>
              <a:t>"</a:t>
            </a:r>
            <a:endParaRPr lang="de-CH" b="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r>
              <a:rPr lang="de-CH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		</a:t>
            </a:r>
            <a:r>
              <a:rPr lang="de-CH" b="0" dirty="0" err="1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outfile</a:t>
            </a:r>
            <a:r>
              <a:rPr lang="de-CH" b="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.</a:t>
            </a:r>
            <a:r>
              <a:rPr lang="de-CH" b="0" dirty="0" err="1">
                <a:solidFill>
                  <a:srgbClr val="795E26"/>
                </a:solidFill>
                <a:effectLst/>
                <a:latin typeface="Menlo" panose="020B0609030804020204" pitchFamily="49" charset="0"/>
              </a:rPr>
              <a:t>write</a:t>
            </a:r>
            <a:r>
              <a:rPr lang="de-CH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</a:t>
            </a:r>
            <a:r>
              <a:rPr lang="de-CH" b="0" dirty="0" err="1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line</a:t>
            </a:r>
            <a:r>
              <a:rPr lang="de-CH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)</a:t>
            </a:r>
          </a:p>
          <a:p>
            <a:endParaRPr lang="de-CH" b="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0981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1BCEEE-EDA1-AB34-197A-83C31DBC3B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/>
              <a:t>Aufgaben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C7B2519-E88E-E912-9ECE-07A1B68623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/>
              <a:t>Aufgaben 2 &amp; 3 in </a:t>
            </a:r>
            <a:r>
              <a:rPr lang="de-CH" u="sng" dirty="0">
                <a:hlinkClick r:id="rId2" tooltip="gf_informatik:daten:processing"/>
              </a:rPr>
              <a:t>Data Processing in Python</a:t>
            </a:r>
            <a:endParaRPr lang="de-CH" u="sng" dirty="0"/>
          </a:p>
          <a:p>
            <a:endParaRPr lang="de-CH" dirty="0"/>
          </a:p>
          <a:p>
            <a:r>
              <a:rPr lang="de-CH" dirty="0"/>
              <a:t>Wie viele Gemeinden gibt es in der Schweiz?</a:t>
            </a:r>
          </a:p>
          <a:p>
            <a:pPr marL="0" indent="0">
              <a:buNone/>
            </a:pP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7679361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E1D5F43-CDDF-430E-EB55-B9A638EA14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Warm-Up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095C656-D7C7-183D-706B-23B2EFDAB0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/>
              <a:t>Was sind die Argumente für die </a:t>
            </a:r>
            <a:r>
              <a:rPr lang="de-CH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open()</a:t>
            </a:r>
            <a:r>
              <a:rPr lang="de-CH" dirty="0"/>
              <a:t> Funktion?</a:t>
            </a:r>
          </a:p>
          <a:p>
            <a:pPr lvl="1"/>
            <a:r>
              <a:rPr lang="de-CH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open(</a:t>
            </a:r>
            <a:r>
              <a:rPr lang="de-CH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dateiname</a:t>
            </a:r>
            <a:r>
              <a:rPr lang="de-CH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, </a:t>
            </a:r>
            <a:r>
              <a:rPr lang="de-CH" b="1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‘</a:t>
            </a:r>
            <a:r>
              <a:rPr lang="de-CH" b="1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r</a:t>
            </a:r>
            <a:r>
              <a:rPr lang="de-CH" b="1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’</a:t>
            </a:r>
            <a:r>
              <a:rPr lang="de-CH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)</a:t>
            </a:r>
          </a:p>
          <a:p>
            <a:pPr lvl="1"/>
            <a:r>
              <a:rPr lang="de-CH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open(</a:t>
            </a:r>
            <a:r>
              <a:rPr lang="de-CH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dateiname</a:t>
            </a:r>
            <a:r>
              <a:rPr lang="de-CH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, </a:t>
            </a:r>
            <a:r>
              <a:rPr lang="de-CH" b="1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‘w’</a:t>
            </a:r>
            <a:r>
              <a:rPr lang="de-CH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)</a:t>
            </a:r>
          </a:p>
          <a:p>
            <a:pPr lvl="1"/>
            <a:endParaRPr lang="de-CH" dirty="0">
              <a:latin typeface="Courier" pitchFamily="2" charset="0"/>
            </a:endParaRPr>
          </a:p>
          <a:p>
            <a:r>
              <a:rPr lang="de-CH" dirty="0"/>
              <a:t>Wie kann ich alle Zeilen einer Datei lesen?</a:t>
            </a:r>
          </a:p>
          <a:p>
            <a:pPr lvl="1"/>
            <a:r>
              <a:rPr lang="de-CH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for</a:t>
            </a:r>
            <a:r>
              <a:rPr lang="de-CH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</a:t>
            </a:r>
            <a:r>
              <a:rPr lang="de-CH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line</a:t>
            </a:r>
            <a:r>
              <a:rPr lang="de-CH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in </a:t>
            </a:r>
            <a:r>
              <a:rPr lang="de-CH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file</a:t>
            </a:r>
            <a:r>
              <a:rPr lang="de-CH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:</a:t>
            </a:r>
          </a:p>
          <a:p>
            <a:pPr lvl="1"/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577676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F3F3E9E-5716-65E7-FD85-7E045AD8A9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/>
              <a:t>CSV-Format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11BA277-3011-D4D5-3121-9511A09265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de-CH" dirty="0"/>
              <a:t>Einfachste Art, eine Tabelle abzuspeichern.</a:t>
            </a:r>
          </a:p>
          <a:p>
            <a:r>
              <a:rPr lang="de-CH" dirty="0"/>
              <a:t>Erste Zeile enthält meist die Spaltennamen.</a:t>
            </a:r>
            <a:endParaRPr lang="de-CH" dirty="0">
              <a:cs typeface="Calibri"/>
            </a:endParaRPr>
          </a:p>
          <a:p>
            <a:r>
              <a:rPr lang="de-CH" dirty="0"/>
              <a:t>Alle weiteren Zeilen enthalten Daten.</a:t>
            </a:r>
            <a:endParaRPr lang="de-CH" dirty="0">
              <a:cs typeface="Calibri"/>
            </a:endParaRPr>
          </a:p>
          <a:p>
            <a:r>
              <a:rPr lang="de-CH" dirty="0"/>
              <a:t>Die Werte sind durch Kommas getrennt.</a:t>
            </a:r>
            <a:endParaRPr lang="de-CH" dirty="0">
              <a:cs typeface="Calibri"/>
            </a:endParaRPr>
          </a:p>
          <a:p>
            <a:pPr lvl="1"/>
            <a:r>
              <a:rPr lang="de-CH" dirty="0"/>
              <a:t>oder Semikolons oder Tabulatoren...</a:t>
            </a:r>
            <a:endParaRPr lang="de-CH" dirty="0">
              <a:cs typeface="Calibri"/>
            </a:endParaRPr>
          </a:p>
          <a:p>
            <a:pPr lvl="1"/>
            <a:r>
              <a:rPr lang="de-CH" dirty="0"/>
              <a:t>CSV: </a:t>
            </a:r>
            <a:r>
              <a:rPr lang="de-CH" b="1" err="1"/>
              <a:t>C</a:t>
            </a:r>
            <a:r>
              <a:rPr lang="de-CH" err="1"/>
              <a:t>omma</a:t>
            </a:r>
            <a:r>
              <a:rPr lang="de-CH" dirty="0"/>
              <a:t>-</a:t>
            </a:r>
            <a:r>
              <a:rPr lang="de-CH" b="1" err="1"/>
              <a:t>S</a:t>
            </a:r>
            <a:r>
              <a:rPr lang="de-CH" err="1"/>
              <a:t>eparated</a:t>
            </a:r>
            <a:r>
              <a:rPr lang="de-CH" dirty="0"/>
              <a:t>-</a:t>
            </a:r>
            <a:r>
              <a:rPr lang="de-CH" b="1" dirty="0"/>
              <a:t>V</a:t>
            </a:r>
            <a:r>
              <a:rPr lang="de-CH" dirty="0"/>
              <a:t>alues</a:t>
            </a:r>
            <a:endParaRPr lang="de-CH" dirty="0">
              <a:cs typeface="Calibri"/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243C2681-E933-0CFE-9BB3-A181E164C6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991380" y="3650476"/>
            <a:ext cx="4362420" cy="2661424"/>
          </a:xfrm>
          <a:custGeom>
            <a:avLst/>
            <a:gdLst>
              <a:gd name="connsiteX0" fmla="*/ 0 w 4362420"/>
              <a:gd name="connsiteY0" fmla="*/ 0 h 2661424"/>
              <a:gd name="connsiteX1" fmla="*/ 710451 w 4362420"/>
              <a:gd name="connsiteY1" fmla="*/ 0 h 2661424"/>
              <a:gd name="connsiteX2" fmla="*/ 1377278 w 4362420"/>
              <a:gd name="connsiteY2" fmla="*/ 0 h 2661424"/>
              <a:gd name="connsiteX3" fmla="*/ 2000481 w 4362420"/>
              <a:gd name="connsiteY3" fmla="*/ 0 h 2661424"/>
              <a:gd name="connsiteX4" fmla="*/ 2623684 w 4362420"/>
              <a:gd name="connsiteY4" fmla="*/ 0 h 2661424"/>
              <a:gd name="connsiteX5" fmla="*/ 3334135 w 4362420"/>
              <a:gd name="connsiteY5" fmla="*/ 0 h 2661424"/>
              <a:gd name="connsiteX6" fmla="*/ 4362420 w 4362420"/>
              <a:gd name="connsiteY6" fmla="*/ 0 h 2661424"/>
              <a:gd name="connsiteX7" fmla="*/ 4362420 w 4362420"/>
              <a:gd name="connsiteY7" fmla="*/ 585513 h 2661424"/>
              <a:gd name="connsiteX8" fmla="*/ 4362420 w 4362420"/>
              <a:gd name="connsiteY8" fmla="*/ 1277484 h 2661424"/>
              <a:gd name="connsiteX9" fmla="*/ 4362420 w 4362420"/>
              <a:gd name="connsiteY9" fmla="*/ 1862997 h 2661424"/>
              <a:gd name="connsiteX10" fmla="*/ 4362420 w 4362420"/>
              <a:gd name="connsiteY10" fmla="*/ 2661424 h 2661424"/>
              <a:gd name="connsiteX11" fmla="*/ 3826466 w 4362420"/>
              <a:gd name="connsiteY11" fmla="*/ 2661424 h 2661424"/>
              <a:gd name="connsiteX12" fmla="*/ 3116014 w 4362420"/>
              <a:gd name="connsiteY12" fmla="*/ 2661424 h 2661424"/>
              <a:gd name="connsiteX13" fmla="*/ 2536436 w 4362420"/>
              <a:gd name="connsiteY13" fmla="*/ 2661424 h 2661424"/>
              <a:gd name="connsiteX14" fmla="*/ 1825984 w 4362420"/>
              <a:gd name="connsiteY14" fmla="*/ 2661424 h 2661424"/>
              <a:gd name="connsiteX15" fmla="*/ 1290030 w 4362420"/>
              <a:gd name="connsiteY15" fmla="*/ 2661424 h 2661424"/>
              <a:gd name="connsiteX16" fmla="*/ 797700 w 4362420"/>
              <a:gd name="connsiteY16" fmla="*/ 2661424 h 2661424"/>
              <a:gd name="connsiteX17" fmla="*/ 0 w 4362420"/>
              <a:gd name="connsiteY17" fmla="*/ 2661424 h 2661424"/>
              <a:gd name="connsiteX18" fmla="*/ 0 w 4362420"/>
              <a:gd name="connsiteY18" fmla="*/ 1969454 h 2661424"/>
              <a:gd name="connsiteX19" fmla="*/ 0 w 4362420"/>
              <a:gd name="connsiteY19" fmla="*/ 1383940 h 2661424"/>
              <a:gd name="connsiteX20" fmla="*/ 0 w 4362420"/>
              <a:gd name="connsiteY20" fmla="*/ 665356 h 2661424"/>
              <a:gd name="connsiteX21" fmla="*/ 0 w 4362420"/>
              <a:gd name="connsiteY21" fmla="*/ 0 h 26614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4362420" h="2661424" fill="none" extrusionOk="0">
                <a:moveTo>
                  <a:pt x="0" y="0"/>
                </a:moveTo>
                <a:cubicBezTo>
                  <a:pt x="267772" y="14092"/>
                  <a:pt x="467254" y="-21622"/>
                  <a:pt x="710451" y="0"/>
                </a:cubicBezTo>
                <a:cubicBezTo>
                  <a:pt x="953648" y="21622"/>
                  <a:pt x="1141725" y="28864"/>
                  <a:pt x="1377278" y="0"/>
                </a:cubicBezTo>
                <a:cubicBezTo>
                  <a:pt x="1612831" y="-28864"/>
                  <a:pt x="1801343" y="14779"/>
                  <a:pt x="2000481" y="0"/>
                </a:cubicBezTo>
                <a:cubicBezTo>
                  <a:pt x="2199619" y="-14779"/>
                  <a:pt x="2382796" y="24574"/>
                  <a:pt x="2623684" y="0"/>
                </a:cubicBezTo>
                <a:cubicBezTo>
                  <a:pt x="2864572" y="-24574"/>
                  <a:pt x="3156253" y="-16415"/>
                  <a:pt x="3334135" y="0"/>
                </a:cubicBezTo>
                <a:cubicBezTo>
                  <a:pt x="3512017" y="16415"/>
                  <a:pt x="4042636" y="-9645"/>
                  <a:pt x="4362420" y="0"/>
                </a:cubicBezTo>
                <a:cubicBezTo>
                  <a:pt x="4379496" y="188649"/>
                  <a:pt x="4352845" y="318304"/>
                  <a:pt x="4362420" y="585513"/>
                </a:cubicBezTo>
                <a:cubicBezTo>
                  <a:pt x="4371995" y="852722"/>
                  <a:pt x="4349813" y="994063"/>
                  <a:pt x="4362420" y="1277484"/>
                </a:cubicBezTo>
                <a:cubicBezTo>
                  <a:pt x="4375027" y="1560905"/>
                  <a:pt x="4344728" y="1596223"/>
                  <a:pt x="4362420" y="1862997"/>
                </a:cubicBezTo>
                <a:cubicBezTo>
                  <a:pt x="4380112" y="2129771"/>
                  <a:pt x="4346396" y="2315019"/>
                  <a:pt x="4362420" y="2661424"/>
                </a:cubicBezTo>
                <a:cubicBezTo>
                  <a:pt x="4245583" y="2652530"/>
                  <a:pt x="3957246" y="2680906"/>
                  <a:pt x="3826466" y="2661424"/>
                </a:cubicBezTo>
                <a:cubicBezTo>
                  <a:pt x="3695686" y="2641942"/>
                  <a:pt x="3325118" y="2665224"/>
                  <a:pt x="3116014" y="2661424"/>
                </a:cubicBezTo>
                <a:cubicBezTo>
                  <a:pt x="2906910" y="2657624"/>
                  <a:pt x="2658925" y="2642464"/>
                  <a:pt x="2536436" y="2661424"/>
                </a:cubicBezTo>
                <a:cubicBezTo>
                  <a:pt x="2413947" y="2680384"/>
                  <a:pt x="2178630" y="2645626"/>
                  <a:pt x="1825984" y="2661424"/>
                </a:cubicBezTo>
                <a:cubicBezTo>
                  <a:pt x="1473338" y="2677222"/>
                  <a:pt x="1535939" y="2660530"/>
                  <a:pt x="1290030" y="2661424"/>
                </a:cubicBezTo>
                <a:cubicBezTo>
                  <a:pt x="1044121" y="2662318"/>
                  <a:pt x="958586" y="2683428"/>
                  <a:pt x="797700" y="2661424"/>
                </a:cubicBezTo>
                <a:cubicBezTo>
                  <a:pt x="636814" y="2639421"/>
                  <a:pt x="192995" y="2670273"/>
                  <a:pt x="0" y="2661424"/>
                </a:cubicBezTo>
                <a:cubicBezTo>
                  <a:pt x="-3556" y="2442403"/>
                  <a:pt x="11431" y="2120047"/>
                  <a:pt x="0" y="1969454"/>
                </a:cubicBezTo>
                <a:cubicBezTo>
                  <a:pt x="-11431" y="1818861"/>
                  <a:pt x="29142" y="1572941"/>
                  <a:pt x="0" y="1383940"/>
                </a:cubicBezTo>
                <a:cubicBezTo>
                  <a:pt x="-29142" y="1194939"/>
                  <a:pt x="12991" y="884714"/>
                  <a:pt x="0" y="665356"/>
                </a:cubicBezTo>
                <a:cubicBezTo>
                  <a:pt x="-12991" y="445998"/>
                  <a:pt x="-24482" y="216033"/>
                  <a:pt x="0" y="0"/>
                </a:cubicBezTo>
                <a:close/>
              </a:path>
              <a:path w="4362420" h="2661424" stroke="0" extrusionOk="0">
                <a:moveTo>
                  <a:pt x="0" y="0"/>
                </a:moveTo>
                <a:cubicBezTo>
                  <a:pt x="139714" y="-13568"/>
                  <a:pt x="383969" y="27675"/>
                  <a:pt x="579579" y="0"/>
                </a:cubicBezTo>
                <a:cubicBezTo>
                  <a:pt x="775189" y="-27675"/>
                  <a:pt x="882587" y="13375"/>
                  <a:pt x="1071909" y="0"/>
                </a:cubicBezTo>
                <a:cubicBezTo>
                  <a:pt x="1261231" y="-13375"/>
                  <a:pt x="1610764" y="34795"/>
                  <a:pt x="1782360" y="0"/>
                </a:cubicBezTo>
                <a:cubicBezTo>
                  <a:pt x="1953956" y="-34795"/>
                  <a:pt x="2245627" y="-3420"/>
                  <a:pt x="2361939" y="0"/>
                </a:cubicBezTo>
                <a:cubicBezTo>
                  <a:pt x="2478251" y="3420"/>
                  <a:pt x="2691022" y="9651"/>
                  <a:pt x="2941517" y="0"/>
                </a:cubicBezTo>
                <a:cubicBezTo>
                  <a:pt x="3192012" y="-9651"/>
                  <a:pt x="3486023" y="31157"/>
                  <a:pt x="3651969" y="0"/>
                </a:cubicBezTo>
                <a:cubicBezTo>
                  <a:pt x="3817915" y="-31157"/>
                  <a:pt x="4105303" y="-20805"/>
                  <a:pt x="4362420" y="0"/>
                </a:cubicBezTo>
                <a:cubicBezTo>
                  <a:pt x="4342769" y="338984"/>
                  <a:pt x="4364533" y="522833"/>
                  <a:pt x="4362420" y="718584"/>
                </a:cubicBezTo>
                <a:cubicBezTo>
                  <a:pt x="4360307" y="914335"/>
                  <a:pt x="4388886" y="1204542"/>
                  <a:pt x="4362420" y="1330712"/>
                </a:cubicBezTo>
                <a:cubicBezTo>
                  <a:pt x="4335954" y="1456882"/>
                  <a:pt x="4391886" y="1666251"/>
                  <a:pt x="4362420" y="1942840"/>
                </a:cubicBezTo>
                <a:cubicBezTo>
                  <a:pt x="4332954" y="2219429"/>
                  <a:pt x="4386017" y="2421049"/>
                  <a:pt x="4362420" y="2661424"/>
                </a:cubicBezTo>
                <a:cubicBezTo>
                  <a:pt x="4126394" y="2694110"/>
                  <a:pt x="3836404" y="2654812"/>
                  <a:pt x="3695593" y="2661424"/>
                </a:cubicBezTo>
                <a:cubicBezTo>
                  <a:pt x="3554782" y="2668036"/>
                  <a:pt x="3191242" y="2672648"/>
                  <a:pt x="2985142" y="2661424"/>
                </a:cubicBezTo>
                <a:cubicBezTo>
                  <a:pt x="2779042" y="2650200"/>
                  <a:pt x="2432272" y="2641658"/>
                  <a:pt x="2274690" y="2661424"/>
                </a:cubicBezTo>
                <a:cubicBezTo>
                  <a:pt x="2117108" y="2681190"/>
                  <a:pt x="1898841" y="2686335"/>
                  <a:pt x="1738736" y="2661424"/>
                </a:cubicBezTo>
                <a:cubicBezTo>
                  <a:pt x="1578631" y="2636513"/>
                  <a:pt x="1263985" y="2656531"/>
                  <a:pt x="1115533" y="2661424"/>
                </a:cubicBezTo>
                <a:cubicBezTo>
                  <a:pt x="967081" y="2666317"/>
                  <a:pt x="462494" y="2679926"/>
                  <a:pt x="0" y="2661424"/>
                </a:cubicBezTo>
                <a:cubicBezTo>
                  <a:pt x="32713" y="2377787"/>
                  <a:pt x="-7149" y="2284090"/>
                  <a:pt x="0" y="1996068"/>
                </a:cubicBezTo>
                <a:cubicBezTo>
                  <a:pt x="7149" y="1708046"/>
                  <a:pt x="7353" y="1536443"/>
                  <a:pt x="0" y="1383940"/>
                </a:cubicBezTo>
                <a:cubicBezTo>
                  <a:pt x="-7353" y="1231437"/>
                  <a:pt x="-19781" y="973048"/>
                  <a:pt x="0" y="771813"/>
                </a:cubicBezTo>
                <a:cubicBezTo>
                  <a:pt x="19781" y="570578"/>
                  <a:pt x="-17046" y="192466"/>
                  <a:pt x="0" y="0"/>
                </a:cubicBezTo>
                <a:close/>
              </a:path>
            </a:pathLst>
          </a:custGeom>
          <a:gradFill>
            <a:gsLst>
              <a:gs pos="3000">
                <a:srgbClr val="FFFFFF"/>
              </a:gs>
              <a:gs pos="100000">
                <a:schemeClr val="accent5">
                  <a:lumMod val="30000"/>
                  <a:lumOff val="70000"/>
                </a:schemeClr>
              </a:gs>
            </a:gsLst>
            <a:lin ang="5400000" scaled="0"/>
          </a:gradFill>
          <a:ln w="25400">
            <a:solidFill>
              <a:schemeClr val="accent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</p:pic>
    </p:spTree>
    <p:extLst>
      <p:ext uri="{BB962C8B-B14F-4D97-AF65-F5344CB8AC3E}">
        <p14:creationId xmlns:p14="http://schemas.microsoft.com/office/powerpoint/2010/main" val="2072826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04CE05-7303-BE60-4CA2-CBCAA6791F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/>
              <a:t>CSV Einlesen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760012C-C5FB-8325-EEB7-542085236A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err="1">
                <a:highlight>
                  <a:srgbClr val="C0C0C0"/>
                </a:highlight>
                <a:latin typeface="Courier" pitchFamily="2" charset="0"/>
              </a:rPr>
              <a:t>split</a:t>
            </a:r>
            <a:r>
              <a:rPr lang="de-CH">
                <a:highlight>
                  <a:srgbClr val="C0C0C0"/>
                </a:highlight>
                <a:latin typeface="Courier" pitchFamily="2" charset="0"/>
              </a:rPr>
              <a:t>(</a:t>
            </a:r>
            <a:r>
              <a:rPr lang="de-CH" err="1">
                <a:highlight>
                  <a:srgbClr val="C0C0C0"/>
                </a:highlight>
                <a:latin typeface="Courier" pitchFamily="2" charset="0"/>
              </a:rPr>
              <a:t>char</a:t>
            </a:r>
            <a:r>
              <a:rPr lang="de-CH">
                <a:highlight>
                  <a:srgbClr val="C0C0C0"/>
                </a:highlight>
                <a:latin typeface="Courier" pitchFamily="2" charset="0"/>
              </a:rPr>
              <a:t>)</a:t>
            </a:r>
            <a:r>
              <a:rPr lang="de-CH"/>
              <a:t> erzeugt aus einem String eine Liste von Werten.</a:t>
            </a:r>
          </a:p>
          <a:p>
            <a:endParaRPr lang="de-CH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80045B3D-5502-F14B-EEE0-1BADE126AA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90280" y="2802015"/>
            <a:ext cx="6831375" cy="792590"/>
          </a:xfrm>
          <a:custGeom>
            <a:avLst/>
            <a:gdLst>
              <a:gd name="connsiteX0" fmla="*/ 0 w 6831375"/>
              <a:gd name="connsiteY0" fmla="*/ 0 h 792590"/>
              <a:gd name="connsiteX1" fmla="*/ 478196 w 6831375"/>
              <a:gd name="connsiteY1" fmla="*/ 0 h 792590"/>
              <a:gd name="connsiteX2" fmla="*/ 1297961 w 6831375"/>
              <a:gd name="connsiteY2" fmla="*/ 0 h 792590"/>
              <a:gd name="connsiteX3" fmla="*/ 2049413 w 6831375"/>
              <a:gd name="connsiteY3" fmla="*/ 0 h 792590"/>
              <a:gd name="connsiteX4" fmla="*/ 2527609 w 6831375"/>
              <a:gd name="connsiteY4" fmla="*/ 0 h 792590"/>
              <a:gd name="connsiteX5" fmla="*/ 3142433 w 6831375"/>
              <a:gd name="connsiteY5" fmla="*/ 0 h 792590"/>
              <a:gd name="connsiteX6" fmla="*/ 3962198 w 6831375"/>
              <a:gd name="connsiteY6" fmla="*/ 0 h 792590"/>
              <a:gd name="connsiteX7" fmla="*/ 4645335 w 6831375"/>
              <a:gd name="connsiteY7" fmla="*/ 0 h 792590"/>
              <a:gd name="connsiteX8" fmla="*/ 5396786 w 6831375"/>
              <a:gd name="connsiteY8" fmla="*/ 0 h 792590"/>
              <a:gd name="connsiteX9" fmla="*/ 6011610 w 6831375"/>
              <a:gd name="connsiteY9" fmla="*/ 0 h 792590"/>
              <a:gd name="connsiteX10" fmla="*/ 6831375 w 6831375"/>
              <a:gd name="connsiteY10" fmla="*/ 0 h 792590"/>
              <a:gd name="connsiteX11" fmla="*/ 6831375 w 6831375"/>
              <a:gd name="connsiteY11" fmla="*/ 412147 h 792590"/>
              <a:gd name="connsiteX12" fmla="*/ 6831375 w 6831375"/>
              <a:gd name="connsiteY12" fmla="*/ 792590 h 792590"/>
              <a:gd name="connsiteX13" fmla="*/ 6353179 w 6831375"/>
              <a:gd name="connsiteY13" fmla="*/ 792590 h 792590"/>
              <a:gd name="connsiteX14" fmla="*/ 5874983 w 6831375"/>
              <a:gd name="connsiteY14" fmla="*/ 792590 h 792590"/>
              <a:gd name="connsiteX15" fmla="*/ 5123531 w 6831375"/>
              <a:gd name="connsiteY15" fmla="*/ 792590 h 792590"/>
              <a:gd name="connsiteX16" fmla="*/ 4645335 w 6831375"/>
              <a:gd name="connsiteY16" fmla="*/ 792590 h 792590"/>
              <a:gd name="connsiteX17" fmla="*/ 3962197 w 6831375"/>
              <a:gd name="connsiteY17" fmla="*/ 792590 h 792590"/>
              <a:gd name="connsiteX18" fmla="*/ 3415688 w 6831375"/>
              <a:gd name="connsiteY18" fmla="*/ 792590 h 792590"/>
              <a:gd name="connsiteX19" fmla="*/ 2732550 w 6831375"/>
              <a:gd name="connsiteY19" fmla="*/ 792590 h 792590"/>
              <a:gd name="connsiteX20" fmla="*/ 2049413 w 6831375"/>
              <a:gd name="connsiteY20" fmla="*/ 792590 h 792590"/>
              <a:gd name="connsiteX21" fmla="*/ 1366275 w 6831375"/>
              <a:gd name="connsiteY21" fmla="*/ 792590 h 792590"/>
              <a:gd name="connsiteX22" fmla="*/ 683138 w 6831375"/>
              <a:gd name="connsiteY22" fmla="*/ 792590 h 792590"/>
              <a:gd name="connsiteX23" fmla="*/ 0 w 6831375"/>
              <a:gd name="connsiteY23" fmla="*/ 792590 h 792590"/>
              <a:gd name="connsiteX24" fmla="*/ 0 w 6831375"/>
              <a:gd name="connsiteY24" fmla="*/ 388369 h 792590"/>
              <a:gd name="connsiteX25" fmla="*/ 0 w 6831375"/>
              <a:gd name="connsiteY25" fmla="*/ 0 h 792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6831375" h="792590" fill="none" extrusionOk="0">
                <a:moveTo>
                  <a:pt x="0" y="0"/>
                </a:moveTo>
                <a:cubicBezTo>
                  <a:pt x="118049" y="-18440"/>
                  <a:pt x="349265" y="20754"/>
                  <a:pt x="478196" y="0"/>
                </a:cubicBezTo>
                <a:cubicBezTo>
                  <a:pt x="607127" y="-20754"/>
                  <a:pt x="940052" y="-2550"/>
                  <a:pt x="1297961" y="0"/>
                </a:cubicBezTo>
                <a:cubicBezTo>
                  <a:pt x="1655871" y="2550"/>
                  <a:pt x="1848135" y="-16319"/>
                  <a:pt x="2049413" y="0"/>
                </a:cubicBezTo>
                <a:cubicBezTo>
                  <a:pt x="2250691" y="16319"/>
                  <a:pt x="2403343" y="2056"/>
                  <a:pt x="2527609" y="0"/>
                </a:cubicBezTo>
                <a:cubicBezTo>
                  <a:pt x="2651875" y="-2056"/>
                  <a:pt x="3018051" y="-17321"/>
                  <a:pt x="3142433" y="0"/>
                </a:cubicBezTo>
                <a:cubicBezTo>
                  <a:pt x="3266815" y="17321"/>
                  <a:pt x="3614642" y="9740"/>
                  <a:pt x="3962198" y="0"/>
                </a:cubicBezTo>
                <a:cubicBezTo>
                  <a:pt x="4309754" y="-9740"/>
                  <a:pt x="4492958" y="-20540"/>
                  <a:pt x="4645335" y="0"/>
                </a:cubicBezTo>
                <a:cubicBezTo>
                  <a:pt x="4797712" y="20540"/>
                  <a:pt x="5230900" y="881"/>
                  <a:pt x="5396786" y="0"/>
                </a:cubicBezTo>
                <a:cubicBezTo>
                  <a:pt x="5562672" y="-881"/>
                  <a:pt x="5798063" y="-22092"/>
                  <a:pt x="6011610" y="0"/>
                </a:cubicBezTo>
                <a:cubicBezTo>
                  <a:pt x="6225157" y="22092"/>
                  <a:pt x="6662706" y="-16348"/>
                  <a:pt x="6831375" y="0"/>
                </a:cubicBezTo>
                <a:cubicBezTo>
                  <a:pt x="6838772" y="112584"/>
                  <a:pt x="6830003" y="242652"/>
                  <a:pt x="6831375" y="412147"/>
                </a:cubicBezTo>
                <a:cubicBezTo>
                  <a:pt x="6832747" y="581642"/>
                  <a:pt x="6820808" y="637837"/>
                  <a:pt x="6831375" y="792590"/>
                </a:cubicBezTo>
                <a:cubicBezTo>
                  <a:pt x="6651536" y="797876"/>
                  <a:pt x="6510520" y="769778"/>
                  <a:pt x="6353179" y="792590"/>
                </a:cubicBezTo>
                <a:cubicBezTo>
                  <a:pt x="6195838" y="815402"/>
                  <a:pt x="6062623" y="772648"/>
                  <a:pt x="5874983" y="792590"/>
                </a:cubicBezTo>
                <a:cubicBezTo>
                  <a:pt x="5687343" y="812532"/>
                  <a:pt x="5481170" y="797009"/>
                  <a:pt x="5123531" y="792590"/>
                </a:cubicBezTo>
                <a:cubicBezTo>
                  <a:pt x="4765892" y="788171"/>
                  <a:pt x="4810690" y="803831"/>
                  <a:pt x="4645335" y="792590"/>
                </a:cubicBezTo>
                <a:cubicBezTo>
                  <a:pt x="4479980" y="781349"/>
                  <a:pt x="4179929" y="769730"/>
                  <a:pt x="3962197" y="792590"/>
                </a:cubicBezTo>
                <a:cubicBezTo>
                  <a:pt x="3744465" y="815450"/>
                  <a:pt x="3661342" y="769433"/>
                  <a:pt x="3415688" y="792590"/>
                </a:cubicBezTo>
                <a:cubicBezTo>
                  <a:pt x="3170034" y="815747"/>
                  <a:pt x="2926424" y="795563"/>
                  <a:pt x="2732550" y="792590"/>
                </a:cubicBezTo>
                <a:cubicBezTo>
                  <a:pt x="2538676" y="789617"/>
                  <a:pt x="2238254" y="791172"/>
                  <a:pt x="2049413" y="792590"/>
                </a:cubicBezTo>
                <a:cubicBezTo>
                  <a:pt x="1860572" y="794008"/>
                  <a:pt x="1554696" y="808176"/>
                  <a:pt x="1366275" y="792590"/>
                </a:cubicBezTo>
                <a:cubicBezTo>
                  <a:pt x="1177854" y="777004"/>
                  <a:pt x="1014710" y="812332"/>
                  <a:pt x="683138" y="792590"/>
                </a:cubicBezTo>
                <a:cubicBezTo>
                  <a:pt x="351566" y="772848"/>
                  <a:pt x="152157" y="814768"/>
                  <a:pt x="0" y="792590"/>
                </a:cubicBezTo>
                <a:cubicBezTo>
                  <a:pt x="16908" y="601479"/>
                  <a:pt x="13195" y="570624"/>
                  <a:pt x="0" y="388369"/>
                </a:cubicBezTo>
                <a:cubicBezTo>
                  <a:pt x="-13195" y="206114"/>
                  <a:pt x="4216" y="108972"/>
                  <a:pt x="0" y="0"/>
                </a:cubicBezTo>
                <a:close/>
              </a:path>
              <a:path w="6831375" h="792590" stroke="0" extrusionOk="0">
                <a:moveTo>
                  <a:pt x="0" y="0"/>
                </a:moveTo>
                <a:cubicBezTo>
                  <a:pt x="263985" y="2279"/>
                  <a:pt x="489365" y="-17817"/>
                  <a:pt x="614824" y="0"/>
                </a:cubicBezTo>
                <a:cubicBezTo>
                  <a:pt x="740283" y="17817"/>
                  <a:pt x="985867" y="-3772"/>
                  <a:pt x="1093020" y="0"/>
                </a:cubicBezTo>
                <a:cubicBezTo>
                  <a:pt x="1200173" y="3772"/>
                  <a:pt x="1546871" y="26638"/>
                  <a:pt x="1912785" y="0"/>
                </a:cubicBezTo>
                <a:cubicBezTo>
                  <a:pt x="2278700" y="-26638"/>
                  <a:pt x="2342857" y="22617"/>
                  <a:pt x="2527609" y="0"/>
                </a:cubicBezTo>
                <a:cubicBezTo>
                  <a:pt x="2712361" y="-22617"/>
                  <a:pt x="2922858" y="-12600"/>
                  <a:pt x="3142433" y="0"/>
                </a:cubicBezTo>
                <a:cubicBezTo>
                  <a:pt x="3362008" y="12600"/>
                  <a:pt x="3676013" y="-30565"/>
                  <a:pt x="3962198" y="0"/>
                </a:cubicBezTo>
                <a:cubicBezTo>
                  <a:pt x="4248384" y="30565"/>
                  <a:pt x="4271692" y="16487"/>
                  <a:pt x="4508708" y="0"/>
                </a:cubicBezTo>
                <a:cubicBezTo>
                  <a:pt x="4745724" y="-16487"/>
                  <a:pt x="4945147" y="19912"/>
                  <a:pt x="5328473" y="0"/>
                </a:cubicBezTo>
                <a:cubicBezTo>
                  <a:pt x="5711799" y="-19912"/>
                  <a:pt x="5801656" y="-12765"/>
                  <a:pt x="6148238" y="0"/>
                </a:cubicBezTo>
                <a:cubicBezTo>
                  <a:pt x="6494820" y="12765"/>
                  <a:pt x="6511281" y="-26529"/>
                  <a:pt x="6831375" y="0"/>
                </a:cubicBezTo>
                <a:cubicBezTo>
                  <a:pt x="6837005" y="94215"/>
                  <a:pt x="6828677" y="249378"/>
                  <a:pt x="6831375" y="412147"/>
                </a:cubicBezTo>
                <a:cubicBezTo>
                  <a:pt x="6834073" y="574916"/>
                  <a:pt x="6829952" y="710506"/>
                  <a:pt x="6831375" y="792590"/>
                </a:cubicBezTo>
                <a:cubicBezTo>
                  <a:pt x="6677516" y="814043"/>
                  <a:pt x="6575033" y="812144"/>
                  <a:pt x="6353179" y="792590"/>
                </a:cubicBezTo>
                <a:cubicBezTo>
                  <a:pt x="6131325" y="773036"/>
                  <a:pt x="5855383" y="787265"/>
                  <a:pt x="5533414" y="792590"/>
                </a:cubicBezTo>
                <a:cubicBezTo>
                  <a:pt x="5211446" y="797915"/>
                  <a:pt x="5169532" y="768410"/>
                  <a:pt x="4986904" y="792590"/>
                </a:cubicBezTo>
                <a:cubicBezTo>
                  <a:pt x="4804276" y="816771"/>
                  <a:pt x="4593882" y="819879"/>
                  <a:pt x="4303766" y="792590"/>
                </a:cubicBezTo>
                <a:cubicBezTo>
                  <a:pt x="4013650" y="765301"/>
                  <a:pt x="3888068" y="788689"/>
                  <a:pt x="3484001" y="792590"/>
                </a:cubicBezTo>
                <a:cubicBezTo>
                  <a:pt x="3079934" y="796491"/>
                  <a:pt x="3045475" y="764103"/>
                  <a:pt x="2800864" y="792590"/>
                </a:cubicBezTo>
                <a:cubicBezTo>
                  <a:pt x="2556253" y="821077"/>
                  <a:pt x="2531337" y="797084"/>
                  <a:pt x="2322668" y="792590"/>
                </a:cubicBezTo>
                <a:cubicBezTo>
                  <a:pt x="2113999" y="788096"/>
                  <a:pt x="1919478" y="777285"/>
                  <a:pt x="1776158" y="792590"/>
                </a:cubicBezTo>
                <a:cubicBezTo>
                  <a:pt x="1632838" y="807896"/>
                  <a:pt x="1359591" y="757756"/>
                  <a:pt x="956393" y="792590"/>
                </a:cubicBezTo>
                <a:cubicBezTo>
                  <a:pt x="553195" y="827424"/>
                  <a:pt x="459741" y="762869"/>
                  <a:pt x="0" y="792590"/>
                </a:cubicBezTo>
                <a:cubicBezTo>
                  <a:pt x="10259" y="658391"/>
                  <a:pt x="8965" y="523316"/>
                  <a:pt x="0" y="412147"/>
                </a:cubicBezTo>
                <a:cubicBezTo>
                  <a:pt x="-8965" y="300978"/>
                  <a:pt x="-15621" y="162485"/>
                  <a:pt x="0" y="0"/>
                </a:cubicBezTo>
                <a:close/>
              </a:path>
            </a:pathLst>
          </a:custGeom>
          <a:ln w="25400">
            <a:solidFill>
              <a:schemeClr val="accent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6334C71C-ED6C-78B0-D6F6-B6EEC5F5EF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41063" y="4527130"/>
            <a:ext cx="6831375" cy="703502"/>
          </a:xfrm>
          <a:custGeom>
            <a:avLst/>
            <a:gdLst>
              <a:gd name="connsiteX0" fmla="*/ 0 w 6831375"/>
              <a:gd name="connsiteY0" fmla="*/ 0 h 703502"/>
              <a:gd name="connsiteX1" fmla="*/ 478196 w 6831375"/>
              <a:gd name="connsiteY1" fmla="*/ 0 h 703502"/>
              <a:gd name="connsiteX2" fmla="*/ 1297961 w 6831375"/>
              <a:gd name="connsiteY2" fmla="*/ 0 h 703502"/>
              <a:gd name="connsiteX3" fmla="*/ 2049413 w 6831375"/>
              <a:gd name="connsiteY3" fmla="*/ 0 h 703502"/>
              <a:gd name="connsiteX4" fmla="*/ 2527609 w 6831375"/>
              <a:gd name="connsiteY4" fmla="*/ 0 h 703502"/>
              <a:gd name="connsiteX5" fmla="*/ 3142433 w 6831375"/>
              <a:gd name="connsiteY5" fmla="*/ 0 h 703502"/>
              <a:gd name="connsiteX6" fmla="*/ 3962198 w 6831375"/>
              <a:gd name="connsiteY6" fmla="*/ 0 h 703502"/>
              <a:gd name="connsiteX7" fmla="*/ 4645335 w 6831375"/>
              <a:gd name="connsiteY7" fmla="*/ 0 h 703502"/>
              <a:gd name="connsiteX8" fmla="*/ 5396786 w 6831375"/>
              <a:gd name="connsiteY8" fmla="*/ 0 h 703502"/>
              <a:gd name="connsiteX9" fmla="*/ 6011610 w 6831375"/>
              <a:gd name="connsiteY9" fmla="*/ 0 h 703502"/>
              <a:gd name="connsiteX10" fmla="*/ 6831375 w 6831375"/>
              <a:gd name="connsiteY10" fmla="*/ 0 h 703502"/>
              <a:gd name="connsiteX11" fmla="*/ 6831375 w 6831375"/>
              <a:gd name="connsiteY11" fmla="*/ 365821 h 703502"/>
              <a:gd name="connsiteX12" fmla="*/ 6831375 w 6831375"/>
              <a:gd name="connsiteY12" fmla="*/ 703502 h 703502"/>
              <a:gd name="connsiteX13" fmla="*/ 6353179 w 6831375"/>
              <a:gd name="connsiteY13" fmla="*/ 703502 h 703502"/>
              <a:gd name="connsiteX14" fmla="*/ 5874983 w 6831375"/>
              <a:gd name="connsiteY14" fmla="*/ 703502 h 703502"/>
              <a:gd name="connsiteX15" fmla="*/ 5123531 w 6831375"/>
              <a:gd name="connsiteY15" fmla="*/ 703502 h 703502"/>
              <a:gd name="connsiteX16" fmla="*/ 4645335 w 6831375"/>
              <a:gd name="connsiteY16" fmla="*/ 703502 h 703502"/>
              <a:gd name="connsiteX17" fmla="*/ 3962197 w 6831375"/>
              <a:gd name="connsiteY17" fmla="*/ 703502 h 703502"/>
              <a:gd name="connsiteX18" fmla="*/ 3415688 w 6831375"/>
              <a:gd name="connsiteY18" fmla="*/ 703502 h 703502"/>
              <a:gd name="connsiteX19" fmla="*/ 2732550 w 6831375"/>
              <a:gd name="connsiteY19" fmla="*/ 703502 h 703502"/>
              <a:gd name="connsiteX20" fmla="*/ 2049413 w 6831375"/>
              <a:gd name="connsiteY20" fmla="*/ 703502 h 703502"/>
              <a:gd name="connsiteX21" fmla="*/ 1366275 w 6831375"/>
              <a:gd name="connsiteY21" fmla="*/ 703502 h 703502"/>
              <a:gd name="connsiteX22" fmla="*/ 683138 w 6831375"/>
              <a:gd name="connsiteY22" fmla="*/ 703502 h 703502"/>
              <a:gd name="connsiteX23" fmla="*/ 0 w 6831375"/>
              <a:gd name="connsiteY23" fmla="*/ 703502 h 703502"/>
              <a:gd name="connsiteX24" fmla="*/ 0 w 6831375"/>
              <a:gd name="connsiteY24" fmla="*/ 344716 h 703502"/>
              <a:gd name="connsiteX25" fmla="*/ 0 w 6831375"/>
              <a:gd name="connsiteY25" fmla="*/ 0 h 703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6831375" h="703502" fill="none" extrusionOk="0">
                <a:moveTo>
                  <a:pt x="0" y="0"/>
                </a:moveTo>
                <a:cubicBezTo>
                  <a:pt x="118049" y="-18440"/>
                  <a:pt x="349265" y="20754"/>
                  <a:pt x="478196" y="0"/>
                </a:cubicBezTo>
                <a:cubicBezTo>
                  <a:pt x="607127" y="-20754"/>
                  <a:pt x="940052" y="-2550"/>
                  <a:pt x="1297961" y="0"/>
                </a:cubicBezTo>
                <a:cubicBezTo>
                  <a:pt x="1655871" y="2550"/>
                  <a:pt x="1848135" y="-16319"/>
                  <a:pt x="2049413" y="0"/>
                </a:cubicBezTo>
                <a:cubicBezTo>
                  <a:pt x="2250691" y="16319"/>
                  <a:pt x="2403343" y="2056"/>
                  <a:pt x="2527609" y="0"/>
                </a:cubicBezTo>
                <a:cubicBezTo>
                  <a:pt x="2651875" y="-2056"/>
                  <a:pt x="3018051" y="-17321"/>
                  <a:pt x="3142433" y="0"/>
                </a:cubicBezTo>
                <a:cubicBezTo>
                  <a:pt x="3266815" y="17321"/>
                  <a:pt x="3614642" y="9740"/>
                  <a:pt x="3962198" y="0"/>
                </a:cubicBezTo>
                <a:cubicBezTo>
                  <a:pt x="4309754" y="-9740"/>
                  <a:pt x="4492958" y="-20540"/>
                  <a:pt x="4645335" y="0"/>
                </a:cubicBezTo>
                <a:cubicBezTo>
                  <a:pt x="4797712" y="20540"/>
                  <a:pt x="5230900" y="881"/>
                  <a:pt x="5396786" y="0"/>
                </a:cubicBezTo>
                <a:cubicBezTo>
                  <a:pt x="5562672" y="-881"/>
                  <a:pt x="5798063" y="-22092"/>
                  <a:pt x="6011610" y="0"/>
                </a:cubicBezTo>
                <a:cubicBezTo>
                  <a:pt x="6225157" y="22092"/>
                  <a:pt x="6662706" y="-16348"/>
                  <a:pt x="6831375" y="0"/>
                </a:cubicBezTo>
                <a:cubicBezTo>
                  <a:pt x="6825851" y="93352"/>
                  <a:pt x="6843358" y="281123"/>
                  <a:pt x="6831375" y="365821"/>
                </a:cubicBezTo>
                <a:cubicBezTo>
                  <a:pt x="6819392" y="450519"/>
                  <a:pt x="6825343" y="577157"/>
                  <a:pt x="6831375" y="703502"/>
                </a:cubicBezTo>
                <a:cubicBezTo>
                  <a:pt x="6651536" y="708788"/>
                  <a:pt x="6510520" y="680690"/>
                  <a:pt x="6353179" y="703502"/>
                </a:cubicBezTo>
                <a:cubicBezTo>
                  <a:pt x="6195838" y="726314"/>
                  <a:pt x="6062623" y="683560"/>
                  <a:pt x="5874983" y="703502"/>
                </a:cubicBezTo>
                <a:cubicBezTo>
                  <a:pt x="5687343" y="723444"/>
                  <a:pt x="5481170" y="707921"/>
                  <a:pt x="5123531" y="703502"/>
                </a:cubicBezTo>
                <a:cubicBezTo>
                  <a:pt x="4765892" y="699083"/>
                  <a:pt x="4810690" y="714743"/>
                  <a:pt x="4645335" y="703502"/>
                </a:cubicBezTo>
                <a:cubicBezTo>
                  <a:pt x="4479980" y="692261"/>
                  <a:pt x="4179929" y="680642"/>
                  <a:pt x="3962197" y="703502"/>
                </a:cubicBezTo>
                <a:cubicBezTo>
                  <a:pt x="3744465" y="726362"/>
                  <a:pt x="3661342" y="680345"/>
                  <a:pt x="3415688" y="703502"/>
                </a:cubicBezTo>
                <a:cubicBezTo>
                  <a:pt x="3170034" y="726659"/>
                  <a:pt x="2926424" y="706475"/>
                  <a:pt x="2732550" y="703502"/>
                </a:cubicBezTo>
                <a:cubicBezTo>
                  <a:pt x="2538676" y="700529"/>
                  <a:pt x="2238254" y="702084"/>
                  <a:pt x="2049413" y="703502"/>
                </a:cubicBezTo>
                <a:cubicBezTo>
                  <a:pt x="1860572" y="704920"/>
                  <a:pt x="1554696" y="719088"/>
                  <a:pt x="1366275" y="703502"/>
                </a:cubicBezTo>
                <a:cubicBezTo>
                  <a:pt x="1177854" y="687916"/>
                  <a:pt x="1014710" y="723244"/>
                  <a:pt x="683138" y="703502"/>
                </a:cubicBezTo>
                <a:cubicBezTo>
                  <a:pt x="351566" y="683760"/>
                  <a:pt x="152157" y="725680"/>
                  <a:pt x="0" y="703502"/>
                </a:cubicBezTo>
                <a:cubicBezTo>
                  <a:pt x="8566" y="535097"/>
                  <a:pt x="1358" y="434051"/>
                  <a:pt x="0" y="344716"/>
                </a:cubicBezTo>
                <a:cubicBezTo>
                  <a:pt x="-1358" y="255381"/>
                  <a:pt x="1015" y="142173"/>
                  <a:pt x="0" y="0"/>
                </a:cubicBezTo>
                <a:close/>
              </a:path>
              <a:path w="6831375" h="703502" stroke="0" extrusionOk="0">
                <a:moveTo>
                  <a:pt x="0" y="0"/>
                </a:moveTo>
                <a:cubicBezTo>
                  <a:pt x="263985" y="2279"/>
                  <a:pt x="489365" y="-17817"/>
                  <a:pt x="614824" y="0"/>
                </a:cubicBezTo>
                <a:cubicBezTo>
                  <a:pt x="740283" y="17817"/>
                  <a:pt x="985867" y="-3772"/>
                  <a:pt x="1093020" y="0"/>
                </a:cubicBezTo>
                <a:cubicBezTo>
                  <a:pt x="1200173" y="3772"/>
                  <a:pt x="1546871" y="26638"/>
                  <a:pt x="1912785" y="0"/>
                </a:cubicBezTo>
                <a:cubicBezTo>
                  <a:pt x="2278700" y="-26638"/>
                  <a:pt x="2342857" y="22617"/>
                  <a:pt x="2527609" y="0"/>
                </a:cubicBezTo>
                <a:cubicBezTo>
                  <a:pt x="2712361" y="-22617"/>
                  <a:pt x="2922858" y="-12600"/>
                  <a:pt x="3142433" y="0"/>
                </a:cubicBezTo>
                <a:cubicBezTo>
                  <a:pt x="3362008" y="12600"/>
                  <a:pt x="3676013" y="-30565"/>
                  <a:pt x="3962198" y="0"/>
                </a:cubicBezTo>
                <a:cubicBezTo>
                  <a:pt x="4248384" y="30565"/>
                  <a:pt x="4271692" y="16487"/>
                  <a:pt x="4508708" y="0"/>
                </a:cubicBezTo>
                <a:cubicBezTo>
                  <a:pt x="4745724" y="-16487"/>
                  <a:pt x="4945147" y="19912"/>
                  <a:pt x="5328473" y="0"/>
                </a:cubicBezTo>
                <a:cubicBezTo>
                  <a:pt x="5711799" y="-19912"/>
                  <a:pt x="5801656" y="-12765"/>
                  <a:pt x="6148238" y="0"/>
                </a:cubicBezTo>
                <a:cubicBezTo>
                  <a:pt x="6494820" y="12765"/>
                  <a:pt x="6511281" y="-26529"/>
                  <a:pt x="6831375" y="0"/>
                </a:cubicBezTo>
                <a:cubicBezTo>
                  <a:pt x="6819036" y="134653"/>
                  <a:pt x="6820671" y="184299"/>
                  <a:pt x="6831375" y="365821"/>
                </a:cubicBezTo>
                <a:cubicBezTo>
                  <a:pt x="6842079" y="547343"/>
                  <a:pt x="6828965" y="593876"/>
                  <a:pt x="6831375" y="703502"/>
                </a:cubicBezTo>
                <a:cubicBezTo>
                  <a:pt x="6677516" y="724955"/>
                  <a:pt x="6575033" y="723056"/>
                  <a:pt x="6353179" y="703502"/>
                </a:cubicBezTo>
                <a:cubicBezTo>
                  <a:pt x="6131325" y="683948"/>
                  <a:pt x="5855383" y="698177"/>
                  <a:pt x="5533414" y="703502"/>
                </a:cubicBezTo>
                <a:cubicBezTo>
                  <a:pt x="5211446" y="708827"/>
                  <a:pt x="5169532" y="679322"/>
                  <a:pt x="4986904" y="703502"/>
                </a:cubicBezTo>
                <a:cubicBezTo>
                  <a:pt x="4804276" y="727683"/>
                  <a:pt x="4593882" y="730791"/>
                  <a:pt x="4303766" y="703502"/>
                </a:cubicBezTo>
                <a:cubicBezTo>
                  <a:pt x="4013650" y="676213"/>
                  <a:pt x="3888068" y="699601"/>
                  <a:pt x="3484001" y="703502"/>
                </a:cubicBezTo>
                <a:cubicBezTo>
                  <a:pt x="3079934" y="707403"/>
                  <a:pt x="3045475" y="675015"/>
                  <a:pt x="2800864" y="703502"/>
                </a:cubicBezTo>
                <a:cubicBezTo>
                  <a:pt x="2556253" y="731989"/>
                  <a:pt x="2531337" y="707996"/>
                  <a:pt x="2322668" y="703502"/>
                </a:cubicBezTo>
                <a:cubicBezTo>
                  <a:pt x="2113999" y="699008"/>
                  <a:pt x="1919478" y="688197"/>
                  <a:pt x="1776158" y="703502"/>
                </a:cubicBezTo>
                <a:cubicBezTo>
                  <a:pt x="1632838" y="718808"/>
                  <a:pt x="1359591" y="668668"/>
                  <a:pt x="956393" y="703502"/>
                </a:cubicBezTo>
                <a:cubicBezTo>
                  <a:pt x="553195" y="738336"/>
                  <a:pt x="459741" y="673781"/>
                  <a:pt x="0" y="703502"/>
                </a:cubicBezTo>
                <a:cubicBezTo>
                  <a:pt x="-2418" y="591652"/>
                  <a:pt x="6195" y="452934"/>
                  <a:pt x="0" y="365821"/>
                </a:cubicBezTo>
                <a:cubicBezTo>
                  <a:pt x="-6195" y="278708"/>
                  <a:pt x="2832" y="120210"/>
                  <a:pt x="0" y="0"/>
                </a:cubicBezTo>
                <a:close/>
              </a:path>
            </a:pathLst>
          </a:custGeom>
          <a:ln w="25400">
            <a:solidFill>
              <a:schemeClr val="accent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</p:pic>
      <p:cxnSp>
        <p:nvCxnSpPr>
          <p:cNvPr id="9" name="Gerade Verbindung mit Pfeil 8">
            <a:extLst>
              <a:ext uri="{FF2B5EF4-FFF2-40B4-BE49-F238E27FC236}">
                <a16:creationId xmlns:a16="http://schemas.microsoft.com/office/drawing/2014/main" id="{539DBCB5-7F25-79B6-0BD3-DF4F0BA16688}"/>
              </a:ext>
            </a:extLst>
          </p:cNvPr>
          <p:cNvCxnSpPr>
            <a:cxnSpLocks/>
          </p:cNvCxnSpPr>
          <p:nvPr/>
        </p:nvCxnSpPr>
        <p:spPr>
          <a:xfrm>
            <a:off x="4774131" y="3724977"/>
            <a:ext cx="211755" cy="596766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245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BD0AC3-670D-2BEB-433B-11DFE412E4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/>
              <a:t>Text in Zahlen umwandeln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70CF92C-E11E-8532-EB5F-D807BF9050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/>
              <a:t>Wir kennen bereits </a:t>
            </a:r>
            <a:r>
              <a:rPr lang="de-CH" err="1">
                <a:latin typeface="Courier" pitchFamily="2" charset="0"/>
              </a:rPr>
              <a:t>int</a:t>
            </a:r>
            <a:r>
              <a:rPr lang="de-CH">
                <a:latin typeface="Courier" pitchFamily="2" charset="0"/>
              </a:rPr>
              <a:t>(</a:t>
            </a:r>
            <a:r>
              <a:rPr lang="de-CH" err="1">
                <a:latin typeface="Courier" pitchFamily="2" charset="0"/>
              </a:rPr>
              <a:t>string</a:t>
            </a:r>
            <a:r>
              <a:rPr lang="de-CH">
                <a:latin typeface="Courier" pitchFamily="2" charset="0"/>
              </a:rPr>
              <a:t>) </a:t>
            </a:r>
            <a:r>
              <a:rPr lang="de-CH"/>
              <a:t>und </a:t>
            </a:r>
            <a:r>
              <a:rPr lang="de-CH" err="1">
                <a:latin typeface="Courier" pitchFamily="2" charset="0"/>
              </a:rPr>
              <a:t>float</a:t>
            </a:r>
            <a:r>
              <a:rPr lang="de-CH">
                <a:latin typeface="Courier" pitchFamily="2" charset="0"/>
              </a:rPr>
              <a:t>(</a:t>
            </a:r>
            <a:r>
              <a:rPr lang="de-CH" err="1">
                <a:latin typeface="Courier" pitchFamily="2" charset="0"/>
              </a:rPr>
              <a:t>string</a:t>
            </a:r>
            <a:r>
              <a:rPr lang="de-CH">
                <a:latin typeface="Courier" pitchFamily="2" charset="0"/>
              </a:rPr>
              <a:t>)</a:t>
            </a:r>
            <a:r>
              <a:rPr lang="de-CH"/>
              <a:t>.</a:t>
            </a:r>
          </a:p>
          <a:p>
            <a:pPr lvl="1"/>
            <a:r>
              <a:rPr lang="de-CH"/>
              <a:t>wandeln einen String in eine </a:t>
            </a:r>
            <a:r>
              <a:rPr lang="de-CH" err="1"/>
              <a:t>Ganzahl</a:t>
            </a:r>
            <a:r>
              <a:rPr lang="de-CH"/>
              <a:t> (</a:t>
            </a:r>
            <a:r>
              <a:rPr lang="de-CH" i="1"/>
              <a:t>integer</a:t>
            </a:r>
            <a:r>
              <a:rPr lang="de-CH"/>
              <a:t>) oder reelle Zahl (</a:t>
            </a:r>
            <a:r>
              <a:rPr lang="de-CH" i="1" err="1"/>
              <a:t>floating</a:t>
            </a:r>
            <a:r>
              <a:rPr lang="de-CH" i="1"/>
              <a:t> </a:t>
            </a:r>
            <a:r>
              <a:rPr lang="de-CH" i="1" err="1"/>
              <a:t>point</a:t>
            </a:r>
            <a:r>
              <a:rPr lang="de-CH" i="1"/>
              <a:t> </a:t>
            </a:r>
            <a:r>
              <a:rPr lang="de-CH" i="1" err="1"/>
              <a:t>number</a:t>
            </a:r>
            <a:r>
              <a:rPr lang="de-CH"/>
              <a:t>) um.</a:t>
            </a:r>
          </a:p>
          <a:p>
            <a:r>
              <a:rPr lang="de-CH"/>
              <a:t>Problem: wenn der Text gar keine Zahl darstellt: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2CD204FE-41C4-0A78-0E4E-40D5D4BFA4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09934" y="4053299"/>
            <a:ext cx="10747466" cy="1587106"/>
          </a:xfrm>
          <a:custGeom>
            <a:avLst/>
            <a:gdLst>
              <a:gd name="connsiteX0" fmla="*/ 0 w 10747466"/>
              <a:gd name="connsiteY0" fmla="*/ 0 h 1587106"/>
              <a:gd name="connsiteX1" fmla="*/ 349293 w 10747466"/>
              <a:gd name="connsiteY1" fmla="*/ 0 h 1587106"/>
              <a:gd name="connsiteX2" fmla="*/ 1235959 w 10747466"/>
              <a:gd name="connsiteY2" fmla="*/ 0 h 1587106"/>
              <a:gd name="connsiteX3" fmla="*/ 1907675 w 10747466"/>
              <a:gd name="connsiteY3" fmla="*/ 0 h 1587106"/>
              <a:gd name="connsiteX4" fmla="*/ 2256968 w 10747466"/>
              <a:gd name="connsiteY4" fmla="*/ 0 h 1587106"/>
              <a:gd name="connsiteX5" fmla="*/ 2928684 w 10747466"/>
              <a:gd name="connsiteY5" fmla="*/ 0 h 1587106"/>
              <a:gd name="connsiteX6" fmla="*/ 3815350 w 10747466"/>
              <a:gd name="connsiteY6" fmla="*/ 0 h 1587106"/>
              <a:gd name="connsiteX7" fmla="*/ 4379592 w 10747466"/>
              <a:gd name="connsiteY7" fmla="*/ 0 h 1587106"/>
              <a:gd name="connsiteX8" fmla="*/ 4943834 w 10747466"/>
              <a:gd name="connsiteY8" fmla="*/ 0 h 1587106"/>
              <a:gd name="connsiteX9" fmla="*/ 5615551 w 10747466"/>
              <a:gd name="connsiteY9" fmla="*/ 0 h 1587106"/>
              <a:gd name="connsiteX10" fmla="*/ 6394742 w 10747466"/>
              <a:gd name="connsiteY10" fmla="*/ 0 h 1587106"/>
              <a:gd name="connsiteX11" fmla="*/ 7173934 w 10747466"/>
              <a:gd name="connsiteY11" fmla="*/ 0 h 1587106"/>
              <a:gd name="connsiteX12" fmla="*/ 7953125 w 10747466"/>
              <a:gd name="connsiteY12" fmla="*/ 0 h 1587106"/>
              <a:gd name="connsiteX13" fmla="*/ 8839791 w 10747466"/>
              <a:gd name="connsiteY13" fmla="*/ 0 h 1587106"/>
              <a:gd name="connsiteX14" fmla="*/ 9511507 w 10747466"/>
              <a:gd name="connsiteY14" fmla="*/ 0 h 1587106"/>
              <a:gd name="connsiteX15" fmla="*/ 10747466 w 10747466"/>
              <a:gd name="connsiteY15" fmla="*/ 0 h 1587106"/>
              <a:gd name="connsiteX16" fmla="*/ 10747466 w 10747466"/>
              <a:gd name="connsiteY16" fmla="*/ 529035 h 1587106"/>
              <a:gd name="connsiteX17" fmla="*/ 10747466 w 10747466"/>
              <a:gd name="connsiteY17" fmla="*/ 1089813 h 1587106"/>
              <a:gd name="connsiteX18" fmla="*/ 10747466 w 10747466"/>
              <a:gd name="connsiteY18" fmla="*/ 1587106 h 1587106"/>
              <a:gd name="connsiteX19" fmla="*/ 9860800 w 10747466"/>
              <a:gd name="connsiteY19" fmla="*/ 1587106 h 1587106"/>
              <a:gd name="connsiteX20" fmla="*/ 9296558 w 10747466"/>
              <a:gd name="connsiteY20" fmla="*/ 1587106 h 1587106"/>
              <a:gd name="connsiteX21" fmla="*/ 8732316 w 10747466"/>
              <a:gd name="connsiteY21" fmla="*/ 1587106 h 1587106"/>
              <a:gd name="connsiteX22" fmla="*/ 8168074 w 10747466"/>
              <a:gd name="connsiteY22" fmla="*/ 1587106 h 1587106"/>
              <a:gd name="connsiteX23" fmla="*/ 7388883 w 10747466"/>
              <a:gd name="connsiteY23" fmla="*/ 1587106 h 1587106"/>
              <a:gd name="connsiteX24" fmla="*/ 6717166 w 10747466"/>
              <a:gd name="connsiteY24" fmla="*/ 1587106 h 1587106"/>
              <a:gd name="connsiteX25" fmla="*/ 6367874 w 10747466"/>
              <a:gd name="connsiteY25" fmla="*/ 1587106 h 1587106"/>
              <a:gd name="connsiteX26" fmla="*/ 5803632 w 10747466"/>
              <a:gd name="connsiteY26" fmla="*/ 1587106 h 1587106"/>
              <a:gd name="connsiteX27" fmla="*/ 5024440 w 10747466"/>
              <a:gd name="connsiteY27" fmla="*/ 1587106 h 1587106"/>
              <a:gd name="connsiteX28" fmla="*/ 4567673 w 10747466"/>
              <a:gd name="connsiteY28" fmla="*/ 1587106 h 1587106"/>
              <a:gd name="connsiteX29" fmla="*/ 3681007 w 10747466"/>
              <a:gd name="connsiteY29" fmla="*/ 1587106 h 1587106"/>
              <a:gd name="connsiteX30" fmla="*/ 2794341 w 10747466"/>
              <a:gd name="connsiteY30" fmla="*/ 1587106 h 1587106"/>
              <a:gd name="connsiteX31" fmla="*/ 2122625 w 10747466"/>
              <a:gd name="connsiteY31" fmla="*/ 1587106 h 1587106"/>
              <a:gd name="connsiteX32" fmla="*/ 1235959 w 10747466"/>
              <a:gd name="connsiteY32" fmla="*/ 1587106 h 1587106"/>
              <a:gd name="connsiteX33" fmla="*/ 0 w 10747466"/>
              <a:gd name="connsiteY33" fmla="*/ 1587106 h 1587106"/>
              <a:gd name="connsiteX34" fmla="*/ 0 w 10747466"/>
              <a:gd name="connsiteY34" fmla="*/ 1042200 h 1587106"/>
              <a:gd name="connsiteX35" fmla="*/ 0 w 10747466"/>
              <a:gd name="connsiteY35" fmla="*/ 544906 h 1587106"/>
              <a:gd name="connsiteX36" fmla="*/ 0 w 10747466"/>
              <a:gd name="connsiteY36" fmla="*/ 0 h 1587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10747466" h="1587106" fill="none" extrusionOk="0">
                <a:moveTo>
                  <a:pt x="0" y="0"/>
                </a:moveTo>
                <a:cubicBezTo>
                  <a:pt x="146017" y="9444"/>
                  <a:pt x="197352" y="6750"/>
                  <a:pt x="349293" y="0"/>
                </a:cubicBezTo>
                <a:cubicBezTo>
                  <a:pt x="501234" y="-6750"/>
                  <a:pt x="931136" y="44175"/>
                  <a:pt x="1235959" y="0"/>
                </a:cubicBezTo>
                <a:cubicBezTo>
                  <a:pt x="1540782" y="-44175"/>
                  <a:pt x="1611672" y="-31371"/>
                  <a:pt x="1907675" y="0"/>
                </a:cubicBezTo>
                <a:cubicBezTo>
                  <a:pt x="2203678" y="31371"/>
                  <a:pt x="2094774" y="-947"/>
                  <a:pt x="2256968" y="0"/>
                </a:cubicBezTo>
                <a:cubicBezTo>
                  <a:pt x="2419162" y="947"/>
                  <a:pt x="2654655" y="21449"/>
                  <a:pt x="2928684" y="0"/>
                </a:cubicBezTo>
                <a:cubicBezTo>
                  <a:pt x="3202713" y="-21449"/>
                  <a:pt x="3482458" y="-25794"/>
                  <a:pt x="3815350" y="0"/>
                </a:cubicBezTo>
                <a:cubicBezTo>
                  <a:pt x="4148242" y="25794"/>
                  <a:pt x="4120269" y="464"/>
                  <a:pt x="4379592" y="0"/>
                </a:cubicBezTo>
                <a:cubicBezTo>
                  <a:pt x="4638915" y="-464"/>
                  <a:pt x="4785467" y="-10012"/>
                  <a:pt x="4943834" y="0"/>
                </a:cubicBezTo>
                <a:cubicBezTo>
                  <a:pt x="5102201" y="10012"/>
                  <a:pt x="5392739" y="18342"/>
                  <a:pt x="5615551" y="0"/>
                </a:cubicBezTo>
                <a:cubicBezTo>
                  <a:pt x="5838363" y="-18342"/>
                  <a:pt x="6067757" y="-27110"/>
                  <a:pt x="6394742" y="0"/>
                </a:cubicBezTo>
                <a:cubicBezTo>
                  <a:pt x="6721727" y="27110"/>
                  <a:pt x="6822499" y="-925"/>
                  <a:pt x="7173934" y="0"/>
                </a:cubicBezTo>
                <a:cubicBezTo>
                  <a:pt x="7525369" y="925"/>
                  <a:pt x="7752792" y="28229"/>
                  <a:pt x="7953125" y="0"/>
                </a:cubicBezTo>
                <a:cubicBezTo>
                  <a:pt x="8153458" y="-28229"/>
                  <a:pt x="8655871" y="36465"/>
                  <a:pt x="8839791" y="0"/>
                </a:cubicBezTo>
                <a:cubicBezTo>
                  <a:pt x="9023711" y="-36465"/>
                  <a:pt x="9196014" y="28754"/>
                  <a:pt x="9511507" y="0"/>
                </a:cubicBezTo>
                <a:cubicBezTo>
                  <a:pt x="9827000" y="-28754"/>
                  <a:pt x="10463548" y="-5599"/>
                  <a:pt x="10747466" y="0"/>
                </a:cubicBezTo>
                <a:cubicBezTo>
                  <a:pt x="10745426" y="128727"/>
                  <a:pt x="10757901" y="306039"/>
                  <a:pt x="10747466" y="529035"/>
                </a:cubicBezTo>
                <a:cubicBezTo>
                  <a:pt x="10737031" y="752032"/>
                  <a:pt x="10722871" y="847841"/>
                  <a:pt x="10747466" y="1089813"/>
                </a:cubicBezTo>
                <a:cubicBezTo>
                  <a:pt x="10772061" y="1331785"/>
                  <a:pt x="10764128" y="1402249"/>
                  <a:pt x="10747466" y="1587106"/>
                </a:cubicBezTo>
                <a:cubicBezTo>
                  <a:pt x="10483000" y="1547590"/>
                  <a:pt x="10194139" y="1553027"/>
                  <a:pt x="9860800" y="1587106"/>
                </a:cubicBezTo>
                <a:cubicBezTo>
                  <a:pt x="9527461" y="1621185"/>
                  <a:pt x="9560262" y="1610852"/>
                  <a:pt x="9296558" y="1587106"/>
                </a:cubicBezTo>
                <a:cubicBezTo>
                  <a:pt x="9032854" y="1563360"/>
                  <a:pt x="8995818" y="1598448"/>
                  <a:pt x="8732316" y="1587106"/>
                </a:cubicBezTo>
                <a:cubicBezTo>
                  <a:pt x="8468814" y="1575764"/>
                  <a:pt x="8378313" y="1599402"/>
                  <a:pt x="8168074" y="1587106"/>
                </a:cubicBezTo>
                <a:cubicBezTo>
                  <a:pt x="7957835" y="1574810"/>
                  <a:pt x="7713867" y="1574771"/>
                  <a:pt x="7388883" y="1587106"/>
                </a:cubicBezTo>
                <a:cubicBezTo>
                  <a:pt x="7063899" y="1599441"/>
                  <a:pt x="6863006" y="1617606"/>
                  <a:pt x="6717166" y="1587106"/>
                </a:cubicBezTo>
                <a:cubicBezTo>
                  <a:pt x="6571326" y="1556606"/>
                  <a:pt x="6482213" y="1582247"/>
                  <a:pt x="6367874" y="1587106"/>
                </a:cubicBezTo>
                <a:cubicBezTo>
                  <a:pt x="6253535" y="1591965"/>
                  <a:pt x="5982162" y="1577243"/>
                  <a:pt x="5803632" y="1587106"/>
                </a:cubicBezTo>
                <a:cubicBezTo>
                  <a:pt x="5625102" y="1596969"/>
                  <a:pt x="5364601" y="1577646"/>
                  <a:pt x="5024440" y="1587106"/>
                </a:cubicBezTo>
                <a:cubicBezTo>
                  <a:pt x="4684279" y="1596566"/>
                  <a:pt x="4705742" y="1574058"/>
                  <a:pt x="4567673" y="1587106"/>
                </a:cubicBezTo>
                <a:cubicBezTo>
                  <a:pt x="4429604" y="1600154"/>
                  <a:pt x="3967454" y="1548233"/>
                  <a:pt x="3681007" y="1587106"/>
                </a:cubicBezTo>
                <a:cubicBezTo>
                  <a:pt x="3394560" y="1625979"/>
                  <a:pt x="3051785" y="1555760"/>
                  <a:pt x="2794341" y="1587106"/>
                </a:cubicBezTo>
                <a:cubicBezTo>
                  <a:pt x="2536897" y="1618452"/>
                  <a:pt x="2324654" y="1562910"/>
                  <a:pt x="2122625" y="1587106"/>
                </a:cubicBezTo>
                <a:cubicBezTo>
                  <a:pt x="1920596" y="1611302"/>
                  <a:pt x="1440537" y="1561244"/>
                  <a:pt x="1235959" y="1587106"/>
                </a:cubicBezTo>
                <a:cubicBezTo>
                  <a:pt x="1031381" y="1612968"/>
                  <a:pt x="307245" y="1565648"/>
                  <a:pt x="0" y="1587106"/>
                </a:cubicBezTo>
                <a:cubicBezTo>
                  <a:pt x="1168" y="1375681"/>
                  <a:pt x="7018" y="1287760"/>
                  <a:pt x="0" y="1042200"/>
                </a:cubicBezTo>
                <a:cubicBezTo>
                  <a:pt x="-7018" y="796640"/>
                  <a:pt x="-18025" y="778836"/>
                  <a:pt x="0" y="544906"/>
                </a:cubicBezTo>
                <a:cubicBezTo>
                  <a:pt x="18025" y="310976"/>
                  <a:pt x="-14502" y="217384"/>
                  <a:pt x="0" y="0"/>
                </a:cubicBezTo>
                <a:close/>
              </a:path>
              <a:path w="10747466" h="1587106" stroke="0" extrusionOk="0">
                <a:moveTo>
                  <a:pt x="0" y="0"/>
                </a:moveTo>
                <a:cubicBezTo>
                  <a:pt x="145788" y="19117"/>
                  <a:pt x="372517" y="11906"/>
                  <a:pt x="564242" y="0"/>
                </a:cubicBezTo>
                <a:cubicBezTo>
                  <a:pt x="755967" y="-11906"/>
                  <a:pt x="825481" y="-317"/>
                  <a:pt x="913535" y="0"/>
                </a:cubicBezTo>
                <a:cubicBezTo>
                  <a:pt x="1001589" y="317"/>
                  <a:pt x="1503665" y="-39360"/>
                  <a:pt x="1800201" y="0"/>
                </a:cubicBezTo>
                <a:cubicBezTo>
                  <a:pt x="2096737" y="39360"/>
                  <a:pt x="2155921" y="-2573"/>
                  <a:pt x="2364443" y="0"/>
                </a:cubicBezTo>
                <a:cubicBezTo>
                  <a:pt x="2572965" y="2573"/>
                  <a:pt x="2798265" y="5228"/>
                  <a:pt x="2928684" y="0"/>
                </a:cubicBezTo>
                <a:cubicBezTo>
                  <a:pt x="3059103" y="-5228"/>
                  <a:pt x="3566148" y="5725"/>
                  <a:pt x="3815350" y="0"/>
                </a:cubicBezTo>
                <a:cubicBezTo>
                  <a:pt x="4064552" y="-5725"/>
                  <a:pt x="4132949" y="-15237"/>
                  <a:pt x="4272118" y="0"/>
                </a:cubicBezTo>
                <a:cubicBezTo>
                  <a:pt x="4411287" y="15237"/>
                  <a:pt x="4852496" y="-6074"/>
                  <a:pt x="5158784" y="0"/>
                </a:cubicBezTo>
                <a:cubicBezTo>
                  <a:pt x="5465072" y="6074"/>
                  <a:pt x="5773706" y="4499"/>
                  <a:pt x="6045450" y="0"/>
                </a:cubicBezTo>
                <a:cubicBezTo>
                  <a:pt x="6317194" y="-4499"/>
                  <a:pt x="6394572" y="-13311"/>
                  <a:pt x="6717166" y="0"/>
                </a:cubicBezTo>
                <a:cubicBezTo>
                  <a:pt x="7039760" y="13311"/>
                  <a:pt x="7290578" y="-16858"/>
                  <a:pt x="7603832" y="0"/>
                </a:cubicBezTo>
                <a:cubicBezTo>
                  <a:pt x="7917086" y="16858"/>
                  <a:pt x="7924774" y="-25016"/>
                  <a:pt x="8168074" y="0"/>
                </a:cubicBezTo>
                <a:cubicBezTo>
                  <a:pt x="8411374" y="25016"/>
                  <a:pt x="8518105" y="-7691"/>
                  <a:pt x="8732316" y="0"/>
                </a:cubicBezTo>
                <a:cubicBezTo>
                  <a:pt x="8946527" y="7691"/>
                  <a:pt x="9253652" y="2444"/>
                  <a:pt x="9511507" y="0"/>
                </a:cubicBezTo>
                <a:cubicBezTo>
                  <a:pt x="9769362" y="-2444"/>
                  <a:pt x="9887449" y="3090"/>
                  <a:pt x="10075749" y="0"/>
                </a:cubicBezTo>
                <a:cubicBezTo>
                  <a:pt x="10264049" y="-3090"/>
                  <a:pt x="10542804" y="-1915"/>
                  <a:pt x="10747466" y="0"/>
                </a:cubicBezTo>
                <a:cubicBezTo>
                  <a:pt x="10772906" y="139535"/>
                  <a:pt x="10768071" y="379308"/>
                  <a:pt x="10747466" y="560777"/>
                </a:cubicBezTo>
                <a:cubicBezTo>
                  <a:pt x="10726861" y="742246"/>
                  <a:pt x="10738774" y="865077"/>
                  <a:pt x="10747466" y="1105684"/>
                </a:cubicBezTo>
                <a:cubicBezTo>
                  <a:pt x="10756158" y="1346291"/>
                  <a:pt x="10726720" y="1478164"/>
                  <a:pt x="10747466" y="1587106"/>
                </a:cubicBezTo>
                <a:cubicBezTo>
                  <a:pt x="10632197" y="1571822"/>
                  <a:pt x="10490199" y="1580837"/>
                  <a:pt x="10398173" y="1587106"/>
                </a:cubicBezTo>
                <a:cubicBezTo>
                  <a:pt x="10306147" y="1593375"/>
                  <a:pt x="9724646" y="1608647"/>
                  <a:pt x="9511507" y="1587106"/>
                </a:cubicBezTo>
                <a:cubicBezTo>
                  <a:pt x="9298368" y="1565565"/>
                  <a:pt x="9168747" y="1558368"/>
                  <a:pt x="8839791" y="1587106"/>
                </a:cubicBezTo>
                <a:cubicBezTo>
                  <a:pt x="8510835" y="1615844"/>
                  <a:pt x="8476090" y="1578697"/>
                  <a:pt x="8383023" y="1587106"/>
                </a:cubicBezTo>
                <a:cubicBezTo>
                  <a:pt x="8289956" y="1595515"/>
                  <a:pt x="8036617" y="1608813"/>
                  <a:pt x="7711307" y="1587106"/>
                </a:cubicBezTo>
                <a:cubicBezTo>
                  <a:pt x="7385997" y="1565399"/>
                  <a:pt x="7514025" y="1572082"/>
                  <a:pt x="7362014" y="1587106"/>
                </a:cubicBezTo>
                <a:cubicBezTo>
                  <a:pt x="7210003" y="1602130"/>
                  <a:pt x="7135728" y="1590261"/>
                  <a:pt x="7012722" y="1587106"/>
                </a:cubicBezTo>
                <a:cubicBezTo>
                  <a:pt x="6889716" y="1583951"/>
                  <a:pt x="6660729" y="1619238"/>
                  <a:pt x="6341005" y="1587106"/>
                </a:cubicBezTo>
                <a:cubicBezTo>
                  <a:pt x="6021281" y="1554974"/>
                  <a:pt x="6003432" y="1565190"/>
                  <a:pt x="5884238" y="1587106"/>
                </a:cubicBezTo>
                <a:cubicBezTo>
                  <a:pt x="5765044" y="1609022"/>
                  <a:pt x="5352770" y="1576623"/>
                  <a:pt x="5105046" y="1587106"/>
                </a:cubicBezTo>
                <a:cubicBezTo>
                  <a:pt x="4857322" y="1597589"/>
                  <a:pt x="4803747" y="1583349"/>
                  <a:pt x="4648279" y="1587106"/>
                </a:cubicBezTo>
                <a:cubicBezTo>
                  <a:pt x="4492811" y="1590863"/>
                  <a:pt x="4194553" y="1582667"/>
                  <a:pt x="3869088" y="1587106"/>
                </a:cubicBezTo>
                <a:cubicBezTo>
                  <a:pt x="3543623" y="1591545"/>
                  <a:pt x="3632998" y="1593714"/>
                  <a:pt x="3519795" y="1587106"/>
                </a:cubicBezTo>
                <a:cubicBezTo>
                  <a:pt x="3406592" y="1580498"/>
                  <a:pt x="3025636" y="1620420"/>
                  <a:pt x="2740604" y="1587106"/>
                </a:cubicBezTo>
                <a:cubicBezTo>
                  <a:pt x="2455572" y="1553792"/>
                  <a:pt x="2454701" y="1573488"/>
                  <a:pt x="2283837" y="1587106"/>
                </a:cubicBezTo>
                <a:cubicBezTo>
                  <a:pt x="2112973" y="1600724"/>
                  <a:pt x="2009330" y="1576086"/>
                  <a:pt x="1934544" y="1587106"/>
                </a:cubicBezTo>
                <a:cubicBezTo>
                  <a:pt x="1859758" y="1598126"/>
                  <a:pt x="1654677" y="1590899"/>
                  <a:pt x="1477777" y="1587106"/>
                </a:cubicBezTo>
                <a:cubicBezTo>
                  <a:pt x="1300877" y="1583313"/>
                  <a:pt x="902091" y="1553633"/>
                  <a:pt x="698585" y="1587106"/>
                </a:cubicBezTo>
                <a:cubicBezTo>
                  <a:pt x="495079" y="1620579"/>
                  <a:pt x="331828" y="1570099"/>
                  <a:pt x="0" y="1587106"/>
                </a:cubicBezTo>
                <a:cubicBezTo>
                  <a:pt x="21383" y="1368903"/>
                  <a:pt x="-10983" y="1211316"/>
                  <a:pt x="0" y="1105684"/>
                </a:cubicBezTo>
                <a:cubicBezTo>
                  <a:pt x="10983" y="1000052"/>
                  <a:pt x="8057" y="781562"/>
                  <a:pt x="0" y="624262"/>
                </a:cubicBezTo>
                <a:cubicBezTo>
                  <a:pt x="-8057" y="466962"/>
                  <a:pt x="14190" y="132322"/>
                  <a:pt x="0" y="0"/>
                </a:cubicBezTo>
                <a:close/>
              </a:path>
            </a:pathLst>
          </a:custGeom>
          <a:ln w="25400" cap="rnd">
            <a:solidFill>
              <a:schemeClr val="accent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</p:pic>
    </p:spTree>
    <p:extLst>
      <p:ext uri="{BB962C8B-B14F-4D97-AF65-F5344CB8AC3E}">
        <p14:creationId xmlns:p14="http://schemas.microsoft.com/office/powerpoint/2010/main" val="1230256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Lariss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305985AD25005B4DB7D46AF4AE539B60" ma:contentTypeVersion="15" ma:contentTypeDescription="Ein neues Dokument erstellen." ma:contentTypeScope="" ma:versionID="fd2a46d41d8a11839759a2f2fcbc1e14">
  <xsd:schema xmlns:xsd="http://www.w3.org/2001/XMLSchema" xmlns:xs="http://www.w3.org/2001/XMLSchema" xmlns:p="http://schemas.microsoft.com/office/2006/metadata/properties" xmlns:ns2="53defc66-7ed3-4b10-a0aa-dbe4f92b4c61" xmlns:ns3="cab9f03f-0954-4650-9074-834ef563e704" targetNamespace="http://schemas.microsoft.com/office/2006/metadata/properties" ma:root="true" ma:fieldsID="7e0769fc2e8461b088ed5a42a8188c5d" ns2:_="" ns3:_="">
    <xsd:import namespace="53defc66-7ed3-4b10-a0aa-dbe4f92b4c61"/>
    <xsd:import namespace="cab9f03f-0954-4650-9074-834ef563e70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defc66-7ed3-4b10-a0aa-dbe4f92b4c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Bildmarkierungen" ma:readOnly="false" ma:fieldId="{5cf76f15-5ced-4ddc-b409-7134ff3c332f}" ma:taxonomyMulti="true" ma:sspId="e4c96f7b-6569-4ba6-840c-3c629ad7e1c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b9f03f-0954-4650-9074-834ef563e704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a0ba5e42-2930-4f76-85e8-1b47f297aa7b}" ma:internalName="TaxCatchAll" ma:showField="CatchAllData" ma:web="cab9f03f-0954-4650-9074-834ef563e70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3defc66-7ed3-4b10-a0aa-dbe4f92b4c61">
      <Terms xmlns="http://schemas.microsoft.com/office/infopath/2007/PartnerControls"/>
    </lcf76f155ced4ddcb4097134ff3c332f>
    <TaxCatchAll xmlns="cab9f03f-0954-4650-9074-834ef563e704" xsi:nil="true"/>
  </documentManagement>
</p:properties>
</file>

<file path=customXml/itemProps1.xml><?xml version="1.0" encoding="utf-8"?>
<ds:datastoreItem xmlns:ds="http://schemas.openxmlformats.org/officeDocument/2006/customXml" ds:itemID="{AB715839-2138-4686-9702-E09844E5AEB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BF13609-F816-4781-8B7A-0B2DFDC5AB65}">
  <ds:schemaRefs>
    <ds:schemaRef ds:uri="53defc66-7ed3-4b10-a0aa-dbe4f92b4c61"/>
    <ds:schemaRef ds:uri="cab9f03f-0954-4650-9074-834ef563e70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FF975E95-A6E9-4692-903C-47E67FB5E265}">
  <ds:schemaRefs>
    <ds:schemaRef ds:uri="53defc66-7ed3-4b10-a0aa-dbe4f92b4c61"/>
    <ds:schemaRef ds:uri="cab9f03f-0954-4650-9074-834ef563e704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963</Words>
  <Application>Microsoft Macintosh PowerPoint</Application>
  <PresentationFormat>Breitbild</PresentationFormat>
  <Paragraphs>159</Paragraphs>
  <Slides>21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21</vt:i4>
      </vt:variant>
    </vt:vector>
  </HeadingPairs>
  <TitlesOfParts>
    <vt:vector size="29" baseType="lpstr">
      <vt:lpstr>Arial</vt:lpstr>
      <vt:lpstr>Calibri</vt:lpstr>
      <vt:lpstr>Calibri Light</vt:lpstr>
      <vt:lpstr>Consolas</vt:lpstr>
      <vt:lpstr>Courier</vt:lpstr>
      <vt:lpstr>Helvetica Neue</vt:lpstr>
      <vt:lpstr>Menlo</vt:lpstr>
      <vt:lpstr>Larissa</vt:lpstr>
      <vt:lpstr>Data Processing in Python</vt:lpstr>
      <vt:lpstr>Weshalb Python?</vt:lpstr>
      <vt:lpstr>Dateien lesen in Python</vt:lpstr>
      <vt:lpstr>Dateien schreiben in Python</vt:lpstr>
      <vt:lpstr>Aufgaben</vt:lpstr>
      <vt:lpstr>Warm-Up</vt:lpstr>
      <vt:lpstr>CSV-Format</vt:lpstr>
      <vt:lpstr>CSV Einlesen</vt:lpstr>
      <vt:lpstr>Text in Zahlen umwandeln</vt:lpstr>
      <vt:lpstr>Exception Handling</vt:lpstr>
      <vt:lpstr>Aufgaben</vt:lpstr>
      <vt:lpstr>Warm-up</vt:lpstr>
      <vt:lpstr>Effizientes Suchen</vt:lpstr>
      <vt:lpstr>Binärsuche</vt:lpstr>
      <vt:lpstr>Dictionaries</vt:lpstr>
      <vt:lpstr>Dictionary Syntax</vt:lpstr>
      <vt:lpstr>Dictionary Syntax</vt:lpstr>
      <vt:lpstr>Dictionary Syntax</vt:lpstr>
      <vt:lpstr>Dictionary Syntax</vt:lpstr>
      <vt:lpstr>Dictionary Lookup</vt:lpstr>
      <vt:lpstr>Aufgaben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Tom Hofmann</cp:lastModifiedBy>
  <cp:revision>25</cp:revision>
  <dcterms:created xsi:type="dcterms:W3CDTF">2022-06-02T22:40:58Z</dcterms:created>
  <dcterms:modified xsi:type="dcterms:W3CDTF">2023-05-23T20:16:47Z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0x010100305985AD25005B4DB7D46AF4AE539B60</vt:lpwstr>
  </property>
  <property fmtid="{D5CDD505-2E9C-101B-9397-08002B2CF9AE}" pid="3" name="MediaServiceImageTags">
    <vt:lpwstr/>
  </property>
</Properties>
</file>